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7" r:id="rId1"/>
  </p:sldMasterIdLst>
  <p:sldIdLst>
    <p:sldId id="256" r:id="rId2"/>
    <p:sldId id="257" r:id="rId3"/>
    <p:sldId id="258" r:id="rId4"/>
    <p:sldId id="266" r:id="rId5"/>
    <p:sldId id="267" r:id="rId6"/>
    <p:sldId id="263" r:id="rId7"/>
    <p:sldId id="262" r:id="rId8"/>
    <p:sldId id="264" r:id="rId9"/>
    <p:sldId id="261" r:id="rId10"/>
    <p:sldId id="265" r:id="rId11"/>
    <p:sldId id="269" r:id="rId12"/>
    <p:sldId id="270" r:id="rId13"/>
    <p:sldId id="271" r:id="rId14"/>
    <p:sldId id="272" r:id="rId15"/>
    <p:sldId id="273" r:id="rId16"/>
    <p:sldId id="274" r:id="rId17"/>
    <p:sldId id="278" r:id="rId18"/>
    <p:sldId id="27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20"/>
  </p:normalViewPr>
  <p:slideViewPr>
    <p:cSldViewPr snapToGrid="0" snapToObjects="1">
      <p:cViewPr>
        <p:scale>
          <a:sx n="82" d="100"/>
          <a:sy n="82" d="100"/>
        </p:scale>
        <p:origin x="400" y="6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tx1">
                    <a:lumMod val="65000"/>
                    <a:lumOff val="35000"/>
                  </a:schemeClr>
                </a:solidFill>
              </a:defRPr>
            </a:lvl1pPr>
          </a:lstStyle>
          <a:p>
            <a:fld id="{B61BEF0D-F0BB-DE4B-95CE-6DB70DBA9567}" type="datetimeFigureOut">
              <a:rPr lang="en-US" smtClean="0"/>
              <a:pPr/>
              <a:t>2/26/19</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tx1">
                    <a:lumMod val="65000"/>
                    <a:lumOff val="35000"/>
                  </a:schemeClr>
                </a:solidFill>
              </a:defRPr>
            </a:lvl1pPr>
          </a:lstStyle>
          <a:p>
            <a:fld id="{D57F1E4F-1CFF-5643-939E-217C01CDF565}" type="slidenum">
              <a:rPr lang="en-US" smtClean="0"/>
              <a:pPr/>
              <a:t>‹#›</a:t>
            </a:fld>
            <a:endParaRPr lang="en-US" dirty="0"/>
          </a:p>
        </p:txBody>
      </p:sp>
      <p:sp>
        <p:nvSpPr>
          <p:cNvPr id="13" name="Rectangle 12" title="left edge border"/>
          <p:cNvSpPr/>
          <p:nvPr/>
        </p:nvSpPr>
        <p:spPr>
          <a:xfrm>
            <a:off x="0" y="0"/>
            <a:ext cx="28346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89973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774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56321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48206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B61BEF0D-F0BB-DE4B-95CE-6DB70DBA9567}" type="datetimeFigureOut">
              <a:rPr lang="en-US" smtClean="0"/>
              <a:pPr/>
              <a:t>2/26/19</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D57F1E4F-1CFF-5643-939E-217C01CDF565}" type="slidenum">
              <a:rPr lang="en-US" smtClean="0"/>
              <a:pPr/>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6267236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2/26/19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07131127"/>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1">
                    <a:lumMod val="85000"/>
                    <a:lumOff val="1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1">
                    <a:lumMod val="85000"/>
                    <a:lumOff val="1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2/26/19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18487079"/>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2/26/19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35974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2/26/19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08069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051" y="6375679"/>
            <a:ext cx="1233355" cy="348462"/>
          </a:xfrm>
        </p:spPr>
        <p:txBody>
          <a:bodyPr/>
          <a:lstStyle/>
          <a:p>
            <a:fld id="{B61BEF0D-F0BB-DE4B-95CE-6DB70DBA9567}" type="datetimeFigureOut">
              <a:rPr lang="en-US" smtClean="0"/>
              <a:pPr/>
              <a:t>2/26/19</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D57F1E4F-1CFF-5643-939E-217C01CDF565}" type="slidenum">
              <a:rPr lang="en-US" smtClean="0"/>
              <a:pPr/>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85611486"/>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1">
              <a:lumMod val="85000"/>
              <a:lumOff val="15000"/>
            </a:schemeClr>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65950" y="6375679"/>
            <a:ext cx="1232456" cy="348462"/>
          </a:xfrm>
        </p:spPr>
        <p:txBody>
          <a:bodyPr/>
          <a:lstStyle/>
          <a:p>
            <a:fld id="{B61BEF0D-F0BB-DE4B-95CE-6DB70DBA9567}" type="datetimeFigureOut">
              <a:rPr lang="en-US" smtClean="0"/>
              <a:pPr/>
              <a:t>2/26/19</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10934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B61BEF0D-F0BB-DE4B-95CE-6DB70DBA9567}" type="datetimeFigureOut">
              <a:rPr lang="en-US" smtClean="0"/>
              <a:pPr/>
              <a:t>2/26/19</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D57F1E4F-1CFF-5643-939E-217C01CDF565}" type="slidenum">
              <a:rPr lang="en-US" smtClean="0"/>
              <a:pPr/>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1">
              <a:lumMod val="85000"/>
              <a:lumOff val="15000"/>
            </a:schemeClr>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61207843"/>
      </p:ext>
    </p:extLst>
  </p:cSld>
  <p:clrMap bg1="lt1" tx1="dk1" bg2="lt2" tx2="dk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Lst>
  <p:txStyles>
    <p:titleStyle>
      <a:lvl1pPr algn="l" defTabSz="914400" rtl="0" eaLnBrk="1" latinLnBrk="0" hangingPunct="1">
        <a:lnSpc>
          <a:spcPct val="90000"/>
        </a:lnSpc>
        <a:spcBef>
          <a:spcPct val="0"/>
        </a:spcBef>
        <a:buNone/>
        <a:defRPr sz="51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5682A-D10D-FC42-A822-047F5E0D63CD}"/>
              </a:ext>
            </a:extLst>
          </p:cNvPr>
          <p:cNvSpPr>
            <a:spLocks noGrp="1"/>
          </p:cNvSpPr>
          <p:nvPr>
            <p:ph type="ctrTitle"/>
          </p:nvPr>
        </p:nvSpPr>
        <p:spPr>
          <a:xfrm>
            <a:off x="1580257" y="864911"/>
            <a:ext cx="9031484" cy="3467282"/>
          </a:xfrm>
        </p:spPr>
        <p:txBody>
          <a:bodyPr anchor="b">
            <a:normAutofit/>
          </a:bodyPr>
          <a:lstStyle/>
          <a:p>
            <a:r>
              <a:rPr lang="en-US" sz="8000" dirty="0">
                <a:latin typeface="Leelawadee" panose="020B0604020202020204" pitchFamily="34" charset="0"/>
                <a:cs typeface="Leelawadee" panose="020B0604020202020204" pitchFamily="34" charset="0"/>
              </a:rPr>
              <a:t>How do we (MIS)interpret graphs?</a:t>
            </a:r>
          </a:p>
        </p:txBody>
      </p:sp>
      <p:sp>
        <p:nvSpPr>
          <p:cNvPr id="3" name="Subtitle 2">
            <a:extLst>
              <a:ext uri="{FF2B5EF4-FFF2-40B4-BE49-F238E27FC236}">
                <a16:creationId xmlns:a16="http://schemas.microsoft.com/office/drawing/2014/main" id="{CFD6234A-6D2F-9542-ACB4-B1B613E16BF2}"/>
              </a:ext>
            </a:extLst>
          </p:cNvPr>
          <p:cNvSpPr>
            <a:spLocks noGrp="1"/>
          </p:cNvSpPr>
          <p:nvPr>
            <p:ph type="subTitle" idx="1"/>
          </p:nvPr>
        </p:nvSpPr>
        <p:spPr>
          <a:xfrm>
            <a:off x="2073314" y="5493376"/>
            <a:ext cx="8045373" cy="742279"/>
          </a:xfrm>
        </p:spPr>
        <p:txBody>
          <a:bodyPr anchor="ctr">
            <a:normAutofit/>
          </a:bodyPr>
          <a:lstStyle/>
          <a:p>
            <a:r>
              <a:rPr lang="en-US" sz="1800">
                <a:solidFill>
                  <a:srgbClr val="2A1A00"/>
                </a:solidFill>
                <a:latin typeface="Leelawadee" panose="020B0502040204020203" pitchFamily="34" charset="-34"/>
                <a:cs typeface="Leelawadee" panose="020B0502040204020203" pitchFamily="34" charset="-34"/>
              </a:rPr>
              <a:t>Nataly Beribisky</a:t>
            </a:r>
          </a:p>
        </p:txBody>
      </p:sp>
    </p:spTree>
    <p:extLst>
      <p:ext uri="{BB962C8B-B14F-4D97-AF65-F5344CB8AC3E}">
        <p14:creationId xmlns:p14="http://schemas.microsoft.com/office/powerpoint/2010/main" val="774665966"/>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3DCDC-B780-F84E-9EFB-E9BF16E18C53}"/>
              </a:ext>
            </a:extLst>
          </p:cNvPr>
          <p:cNvSpPr>
            <a:spLocks noGrp="1"/>
          </p:cNvSpPr>
          <p:nvPr>
            <p:ph type="title"/>
          </p:nvPr>
        </p:nvSpPr>
        <p:spPr/>
        <p:txBody>
          <a:bodyPr/>
          <a:lstStyle/>
          <a:p>
            <a:r>
              <a:rPr lang="en-US" dirty="0">
                <a:latin typeface="Leelawadee" panose="020B0502040204020203" pitchFamily="34" charset="-34"/>
                <a:cs typeface="Leelawadee" panose="020B0502040204020203" pitchFamily="34" charset="-34"/>
              </a:rPr>
              <a:t>Results to item 1</a:t>
            </a:r>
          </a:p>
        </p:txBody>
      </p:sp>
      <p:sp>
        <p:nvSpPr>
          <p:cNvPr id="3" name="Content Placeholder 2">
            <a:extLst>
              <a:ext uri="{FF2B5EF4-FFF2-40B4-BE49-F238E27FC236}">
                <a16:creationId xmlns:a16="http://schemas.microsoft.com/office/drawing/2014/main" id="{5284F746-FCCD-264A-87BB-8E09F327511E}"/>
              </a:ext>
            </a:extLst>
          </p:cNvPr>
          <p:cNvSpPr>
            <a:spLocks noGrp="1"/>
          </p:cNvSpPr>
          <p:nvPr>
            <p:ph idx="1"/>
          </p:nvPr>
        </p:nvSpPr>
        <p:spPr>
          <a:xfrm>
            <a:off x="1360166" y="1619574"/>
            <a:ext cx="10178322" cy="3593591"/>
          </a:xfrm>
        </p:spPr>
        <p:txBody>
          <a:bodyPr>
            <a:normAutofit/>
          </a:bodyPr>
          <a:lstStyle/>
          <a:p>
            <a:r>
              <a:rPr lang="en-US" sz="2400" dirty="0"/>
              <a:t>“</a:t>
            </a:r>
            <a:r>
              <a:rPr lang="en-CA" sz="2400" dirty="0"/>
              <a:t>According to design principle on the use of space in graphs, people will try to interpret space between elements in a graph, but also area, in a natural way. In the case of the box plot, this means that students can be expected to interpret the area of the box as representing frequency or proportion of observations. As it is in fact not possible to derive from the box plot the number of observations on which it is based, this is likely to lead to an incorrect conclusion.</a:t>
            </a:r>
            <a:r>
              <a:rPr lang="en-US" sz="2400" dirty="0"/>
              <a:t>”</a:t>
            </a:r>
          </a:p>
        </p:txBody>
      </p:sp>
      <p:graphicFrame>
        <p:nvGraphicFramePr>
          <p:cNvPr id="5" name="Table 4">
            <a:extLst>
              <a:ext uri="{FF2B5EF4-FFF2-40B4-BE49-F238E27FC236}">
                <a16:creationId xmlns:a16="http://schemas.microsoft.com/office/drawing/2014/main" id="{28AC74FA-39A8-5745-85E3-45EDDCDCAA71}"/>
              </a:ext>
            </a:extLst>
          </p:cNvPr>
          <p:cNvGraphicFramePr>
            <a:graphicFrameLocks noGrp="1"/>
          </p:cNvGraphicFramePr>
          <p:nvPr>
            <p:extLst>
              <p:ext uri="{D42A27DB-BD31-4B8C-83A1-F6EECF244321}">
                <p14:modId xmlns:p14="http://schemas.microsoft.com/office/powerpoint/2010/main" val="394863433"/>
              </p:ext>
            </p:extLst>
          </p:nvPr>
        </p:nvGraphicFramePr>
        <p:xfrm>
          <a:off x="1297446" y="4670488"/>
          <a:ext cx="10179048" cy="1614820"/>
        </p:xfrm>
        <a:graphic>
          <a:graphicData uri="http://schemas.openxmlformats.org/drawingml/2006/table">
            <a:tbl>
              <a:tblPr/>
              <a:tblGrid>
                <a:gridCol w="2544762">
                  <a:extLst>
                    <a:ext uri="{9D8B030D-6E8A-4147-A177-3AD203B41FA5}">
                      <a16:colId xmlns:a16="http://schemas.microsoft.com/office/drawing/2014/main" val="3091523430"/>
                    </a:ext>
                  </a:extLst>
                </a:gridCol>
                <a:gridCol w="2544762">
                  <a:extLst>
                    <a:ext uri="{9D8B030D-6E8A-4147-A177-3AD203B41FA5}">
                      <a16:colId xmlns:a16="http://schemas.microsoft.com/office/drawing/2014/main" val="2661535140"/>
                    </a:ext>
                  </a:extLst>
                </a:gridCol>
                <a:gridCol w="2544762">
                  <a:extLst>
                    <a:ext uri="{9D8B030D-6E8A-4147-A177-3AD203B41FA5}">
                      <a16:colId xmlns:a16="http://schemas.microsoft.com/office/drawing/2014/main" val="1040291183"/>
                    </a:ext>
                  </a:extLst>
                </a:gridCol>
                <a:gridCol w="2544762">
                  <a:extLst>
                    <a:ext uri="{9D8B030D-6E8A-4147-A177-3AD203B41FA5}">
                      <a16:colId xmlns:a16="http://schemas.microsoft.com/office/drawing/2014/main" val="3340238660"/>
                    </a:ext>
                  </a:extLst>
                </a:gridCol>
              </a:tblGrid>
              <a:tr h="316498">
                <a:tc>
                  <a:txBody>
                    <a:bodyPr/>
                    <a:lstStyle/>
                    <a:p>
                      <a:pPr algn="ctr"/>
                      <a:r>
                        <a:rPr lang="en-CA" sz="1600" b="1">
                          <a:effectLst/>
                        </a:rPr>
                        <a:t> </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a:r>
                        <a:rPr lang="en-CA" sz="1600" b="1">
                          <a:effectLst/>
                        </a:rPr>
                        <a:t>Histogram (%)</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a:r>
                        <a:rPr lang="en-CA" sz="1600" b="1">
                          <a:effectLst/>
                        </a:rPr>
                        <a:t>Box plot (%)</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a:r>
                        <a:rPr lang="en-CA" sz="1600" b="1">
                          <a:effectLst/>
                        </a:rPr>
                        <a:t>Descriptives (%)</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83211452"/>
                  </a:ext>
                </a:extLst>
              </a:tr>
              <a:tr h="316498">
                <a:tc>
                  <a:txBody>
                    <a:bodyPr/>
                    <a:lstStyle/>
                    <a:p>
                      <a:pPr algn="l"/>
                      <a:r>
                        <a:rPr lang="en-CA" sz="1600">
                          <a:effectLst/>
                        </a:rPr>
                        <a:t>A – True</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i="1">
                          <a:effectLst/>
                        </a:rPr>
                        <a:t>61</a:t>
                      </a:r>
                      <a:endParaRPr lang="en-CA" sz="1600">
                        <a:effectLst/>
                      </a:endParaRP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dirty="0">
                          <a:effectLst/>
                        </a:rPr>
                        <a:t>37</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i="1">
                          <a:effectLst/>
                        </a:rPr>
                        <a:t>95</a:t>
                      </a:r>
                      <a:endParaRPr lang="en-CA" sz="1600">
                        <a:effectLst/>
                      </a:endParaRP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579884836"/>
                  </a:ext>
                </a:extLst>
              </a:tr>
              <a:tr h="316498">
                <a:tc>
                  <a:txBody>
                    <a:bodyPr/>
                    <a:lstStyle/>
                    <a:p>
                      <a:pPr algn="l"/>
                      <a:r>
                        <a:rPr lang="en-CA" sz="1600">
                          <a:effectLst/>
                        </a:rPr>
                        <a:t>B – False</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a:effectLst/>
                        </a:rPr>
                        <a:t>37</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a:effectLst/>
                        </a:rPr>
                        <a:t>30</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a:effectLst/>
                        </a:rPr>
                        <a:t>0</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53443950"/>
                  </a:ext>
                </a:extLst>
              </a:tr>
              <a:tr h="316498">
                <a:tc>
                  <a:txBody>
                    <a:bodyPr/>
                    <a:lstStyle/>
                    <a:p>
                      <a:pPr algn="l"/>
                      <a:r>
                        <a:rPr lang="en-CA" sz="1600">
                          <a:effectLst/>
                        </a:rPr>
                        <a:t>C – Indeterminable</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a:effectLst/>
                        </a:rPr>
                        <a:t>2</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i="1" dirty="0">
                          <a:effectLst/>
                          <a:highlight>
                            <a:srgbClr val="FFFF00"/>
                          </a:highlight>
                        </a:rPr>
                        <a:t>26</a:t>
                      </a:r>
                      <a:endParaRPr lang="en-CA" sz="1600" dirty="0">
                        <a:effectLst/>
                        <a:highlight>
                          <a:srgbClr val="FFFF00"/>
                        </a:highlight>
                      </a:endParaRP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a:effectLst/>
                        </a:rPr>
                        <a:t>5</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188164336"/>
                  </a:ext>
                </a:extLst>
              </a:tr>
              <a:tr h="316498">
                <a:tc>
                  <a:txBody>
                    <a:bodyPr/>
                    <a:lstStyle/>
                    <a:p>
                      <a:pPr algn="l"/>
                      <a:r>
                        <a:rPr lang="en-CA" sz="1600">
                          <a:effectLst/>
                        </a:rPr>
                        <a:t>D – I don’t know</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a:effectLst/>
                        </a:rPr>
                        <a:t>0</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a:effectLst/>
                        </a:rPr>
                        <a:t>7</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r>
                        <a:rPr lang="en-CA" sz="1600" dirty="0">
                          <a:effectLst/>
                        </a:rPr>
                        <a:t>0</a:t>
                      </a:r>
                    </a:p>
                  </a:txBody>
                  <a:tcPr marL="79125" marR="79125" marT="39562" marB="39562">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498334019"/>
                  </a:ext>
                </a:extLst>
              </a:tr>
            </a:tbl>
          </a:graphicData>
        </a:graphic>
      </p:graphicFrame>
      <p:sp>
        <p:nvSpPr>
          <p:cNvPr id="6" name="Rectangle 1">
            <a:extLst>
              <a:ext uri="{FF2B5EF4-FFF2-40B4-BE49-F238E27FC236}">
                <a16:creationId xmlns:a16="http://schemas.microsoft.com/office/drawing/2014/main" id="{A91B92EA-BE66-274B-88AE-59D61F71BEAF}"/>
              </a:ext>
            </a:extLst>
          </p:cNvPr>
          <p:cNvSpPr>
            <a:spLocks noChangeArrowheads="1"/>
          </p:cNvSpPr>
          <p:nvPr/>
        </p:nvSpPr>
        <p:spPr bwMode="auto">
          <a:xfrm>
            <a:off x="1297445" y="4669861"/>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333333"/>
                </a:solidFill>
                <a:effectLst/>
                <a:latin typeface="Open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854647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9A10D-621D-5040-8858-05BC5BBCC997}"/>
              </a:ext>
            </a:extLst>
          </p:cNvPr>
          <p:cNvSpPr>
            <a:spLocks noGrp="1"/>
          </p:cNvSpPr>
          <p:nvPr>
            <p:ph type="title"/>
          </p:nvPr>
        </p:nvSpPr>
        <p:spPr>
          <a:xfrm>
            <a:off x="1580257" y="864911"/>
            <a:ext cx="9031484" cy="3467282"/>
          </a:xfrm>
        </p:spPr>
        <p:txBody>
          <a:bodyPr vert="horz" lIns="91440" tIns="45720" rIns="91440" bIns="45720" rtlCol="0" anchor="b">
            <a:normAutofit/>
          </a:bodyPr>
          <a:lstStyle/>
          <a:p>
            <a:pPr algn="ctr"/>
            <a:r>
              <a:rPr lang="en-US" sz="8000" spc="800" dirty="0" err="1">
                <a:solidFill>
                  <a:schemeClr val="tx2"/>
                </a:solidFill>
                <a:latin typeface="Leelawadee" panose="020B0502040204020203" pitchFamily="34" charset="-34"/>
                <a:cs typeface="Leelawadee" panose="020B0502040204020203" pitchFamily="34" charset="-34"/>
              </a:rPr>
              <a:t>iTEM</a:t>
            </a:r>
            <a:r>
              <a:rPr lang="en-US" sz="8000" spc="800" dirty="0">
                <a:solidFill>
                  <a:schemeClr val="tx2"/>
                </a:solidFill>
                <a:latin typeface="Leelawadee" panose="020B0502040204020203" pitchFamily="34" charset="-34"/>
                <a:cs typeface="Leelawadee" panose="020B0502040204020203" pitchFamily="34" charset="-34"/>
              </a:rPr>
              <a:t> 2: comparing MEANS</a:t>
            </a:r>
          </a:p>
        </p:txBody>
      </p:sp>
    </p:spTree>
    <p:extLst>
      <p:ext uri="{BB962C8B-B14F-4D97-AF65-F5344CB8AC3E}">
        <p14:creationId xmlns:p14="http://schemas.microsoft.com/office/powerpoint/2010/main" val="2701637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9DBA3C2-C92B-4CEB-868F-52A62295B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EC8E6B-FED7-E949-9A2E-57DADC37F510}"/>
              </a:ext>
            </a:extLst>
          </p:cNvPr>
          <p:cNvSpPr>
            <a:spLocks noGrp="1"/>
          </p:cNvSpPr>
          <p:nvPr>
            <p:ph type="title"/>
          </p:nvPr>
        </p:nvSpPr>
        <p:spPr>
          <a:xfrm>
            <a:off x="689424" y="991985"/>
            <a:ext cx="10668004" cy="1113295"/>
          </a:xfrm>
        </p:spPr>
        <p:txBody>
          <a:bodyPr anchor="b">
            <a:noAutofit/>
          </a:bodyPr>
          <a:lstStyle/>
          <a:p>
            <a:pPr algn="ctr"/>
            <a:r>
              <a:rPr lang="en-US" sz="2800" dirty="0">
                <a:solidFill>
                  <a:schemeClr val="tx1"/>
                </a:solidFill>
                <a:latin typeface="Leelawadee" panose="020B0502040204020203" pitchFamily="34" charset="-34"/>
                <a:cs typeface="Leelawadee" panose="020B0502040204020203" pitchFamily="34" charset="-34"/>
              </a:rPr>
              <a:t>TWO CHILDREN ASKED THEIR FRIENDS HOW MANY PETS THEY HAD. both CHILDREN THEN PRESENTED THEIR DATA WITH THE REPRESENTATION BELOW</a:t>
            </a:r>
            <a:br>
              <a:rPr lang="en-US" sz="2800" dirty="0">
                <a:solidFill>
                  <a:schemeClr val="tx1"/>
                </a:solidFill>
                <a:latin typeface="Leelawadee" panose="020B0502040204020203" pitchFamily="34" charset="-34"/>
                <a:cs typeface="Leelawadee" panose="020B0502040204020203" pitchFamily="34" charset="-34"/>
              </a:rPr>
            </a:br>
            <a:br>
              <a:rPr lang="en-US" sz="2800" dirty="0">
                <a:solidFill>
                  <a:schemeClr val="tx1"/>
                </a:solidFill>
                <a:latin typeface="Leelawadee" panose="020B0502040204020203" pitchFamily="34" charset="-34"/>
                <a:cs typeface="Leelawadee" panose="020B0502040204020203" pitchFamily="34" charset="-34"/>
              </a:rPr>
            </a:br>
            <a:endParaRPr lang="en-US" sz="2400" dirty="0">
              <a:solidFill>
                <a:schemeClr val="tx1"/>
              </a:solidFill>
              <a:latin typeface="Leelawadee" panose="020B0502040204020203" pitchFamily="34" charset="-34"/>
              <a:cs typeface="Leelawadee" panose="020B0502040204020203" pitchFamily="34" charset="-34"/>
            </a:endParaRPr>
          </a:p>
        </p:txBody>
      </p:sp>
      <p:sp>
        <p:nvSpPr>
          <p:cNvPr id="10" name="Freeform: Shape 9">
            <a:extLst>
              <a:ext uri="{FF2B5EF4-FFF2-40B4-BE49-F238E27FC236}">
                <a16:creationId xmlns:a16="http://schemas.microsoft.com/office/drawing/2014/main" id="{0A5C11C9-65D2-491A-A266-6ADBD2CB4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06736"/>
            <a:ext cx="12191998" cy="851265"/>
          </a:xfrm>
          <a:custGeom>
            <a:avLst/>
            <a:gdLst>
              <a:gd name="connsiteX0" fmla="*/ 619389 w 12191998"/>
              <a:gd name="connsiteY0" fmla="*/ 0 h 851265"/>
              <a:gd name="connsiteX1" fmla="*/ 687652 w 12191998"/>
              <a:gd name="connsiteY1" fmla="*/ 3175 h 851265"/>
              <a:gd name="connsiteX2" fmla="*/ 747977 w 12191998"/>
              <a:gd name="connsiteY2" fmla="*/ 9525 h 851265"/>
              <a:gd name="connsiteX3" fmla="*/ 800364 w 12191998"/>
              <a:gd name="connsiteY3" fmla="*/ 20637 h 851265"/>
              <a:gd name="connsiteX4" fmla="*/ 846402 w 12191998"/>
              <a:gd name="connsiteY4" fmla="*/ 36512 h 851265"/>
              <a:gd name="connsiteX5" fmla="*/ 887677 w 12191998"/>
              <a:gd name="connsiteY5" fmla="*/ 52387 h 851265"/>
              <a:gd name="connsiteX6" fmla="*/ 924189 w 12191998"/>
              <a:gd name="connsiteY6" fmla="*/ 68262 h 851265"/>
              <a:gd name="connsiteX7" fmla="*/ 962289 w 12191998"/>
              <a:gd name="connsiteY7" fmla="*/ 87312 h 851265"/>
              <a:gd name="connsiteX8" fmla="*/ 1000389 w 12191998"/>
              <a:gd name="connsiteY8" fmla="*/ 106362 h 851265"/>
              <a:gd name="connsiteX9" fmla="*/ 1036902 w 12191998"/>
              <a:gd name="connsiteY9" fmla="*/ 125412 h 851265"/>
              <a:gd name="connsiteX10" fmla="*/ 1078177 w 12191998"/>
              <a:gd name="connsiteY10" fmla="*/ 141287 h 851265"/>
              <a:gd name="connsiteX11" fmla="*/ 1124214 w 12191998"/>
              <a:gd name="connsiteY11" fmla="*/ 155575 h 851265"/>
              <a:gd name="connsiteX12" fmla="*/ 1176602 w 12191998"/>
              <a:gd name="connsiteY12" fmla="*/ 166687 h 851265"/>
              <a:gd name="connsiteX13" fmla="*/ 1236927 w 12191998"/>
              <a:gd name="connsiteY13" fmla="*/ 174625 h 851265"/>
              <a:gd name="connsiteX14" fmla="*/ 1305189 w 12191998"/>
              <a:gd name="connsiteY14" fmla="*/ 176212 h 851265"/>
              <a:gd name="connsiteX15" fmla="*/ 1373452 w 12191998"/>
              <a:gd name="connsiteY15" fmla="*/ 174625 h 851265"/>
              <a:gd name="connsiteX16" fmla="*/ 1433777 w 12191998"/>
              <a:gd name="connsiteY16" fmla="*/ 166687 h 851265"/>
              <a:gd name="connsiteX17" fmla="*/ 1486164 w 12191998"/>
              <a:gd name="connsiteY17" fmla="*/ 155575 h 851265"/>
              <a:gd name="connsiteX18" fmla="*/ 1532202 w 12191998"/>
              <a:gd name="connsiteY18" fmla="*/ 141287 h 851265"/>
              <a:gd name="connsiteX19" fmla="*/ 1573477 w 12191998"/>
              <a:gd name="connsiteY19" fmla="*/ 125412 h 851265"/>
              <a:gd name="connsiteX20" fmla="*/ 1609989 w 12191998"/>
              <a:gd name="connsiteY20" fmla="*/ 106362 h 851265"/>
              <a:gd name="connsiteX21" fmla="*/ 1648089 w 12191998"/>
              <a:gd name="connsiteY21" fmla="*/ 87312 h 851265"/>
              <a:gd name="connsiteX22" fmla="*/ 1686189 w 12191998"/>
              <a:gd name="connsiteY22" fmla="*/ 68262 h 851265"/>
              <a:gd name="connsiteX23" fmla="*/ 1722702 w 12191998"/>
              <a:gd name="connsiteY23" fmla="*/ 52387 h 851265"/>
              <a:gd name="connsiteX24" fmla="*/ 1763977 w 12191998"/>
              <a:gd name="connsiteY24" fmla="*/ 36512 h 851265"/>
              <a:gd name="connsiteX25" fmla="*/ 1810014 w 12191998"/>
              <a:gd name="connsiteY25" fmla="*/ 20637 h 851265"/>
              <a:gd name="connsiteX26" fmla="*/ 1862402 w 12191998"/>
              <a:gd name="connsiteY26" fmla="*/ 9525 h 851265"/>
              <a:gd name="connsiteX27" fmla="*/ 1922727 w 12191998"/>
              <a:gd name="connsiteY27" fmla="*/ 3175 h 851265"/>
              <a:gd name="connsiteX28" fmla="*/ 1990989 w 12191998"/>
              <a:gd name="connsiteY28" fmla="*/ 0 h 851265"/>
              <a:gd name="connsiteX29" fmla="*/ 2059252 w 12191998"/>
              <a:gd name="connsiteY29" fmla="*/ 3175 h 851265"/>
              <a:gd name="connsiteX30" fmla="*/ 2119577 w 12191998"/>
              <a:gd name="connsiteY30" fmla="*/ 9525 h 851265"/>
              <a:gd name="connsiteX31" fmla="*/ 2171964 w 12191998"/>
              <a:gd name="connsiteY31" fmla="*/ 20637 h 851265"/>
              <a:gd name="connsiteX32" fmla="*/ 2218002 w 12191998"/>
              <a:gd name="connsiteY32" fmla="*/ 36512 h 851265"/>
              <a:gd name="connsiteX33" fmla="*/ 2259277 w 12191998"/>
              <a:gd name="connsiteY33" fmla="*/ 52387 h 851265"/>
              <a:gd name="connsiteX34" fmla="*/ 2295789 w 12191998"/>
              <a:gd name="connsiteY34" fmla="*/ 68262 h 851265"/>
              <a:gd name="connsiteX35" fmla="*/ 2333889 w 12191998"/>
              <a:gd name="connsiteY35" fmla="*/ 87312 h 851265"/>
              <a:gd name="connsiteX36" fmla="*/ 2371989 w 12191998"/>
              <a:gd name="connsiteY36" fmla="*/ 106362 h 851265"/>
              <a:gd name="connsiteX37" fmla="*/ 2408502 w 12191998"/>
              <a:gd name="connsiteY37" fmla="*/ 125412 h 851265"/>
              <a:gd name="connsiteX38" fmla="*/ 2449777 w 12191998"/>
              <a:gd name="connsiteY38" fmla="*/ 141287 h 851265"/>
              <a:gd name="connsiteX39" fmla="*/ 2495814 w 12191998"/>
              <a:gd name="connsiteY39" fmla="*/ 155575 h 851265"/>
              <a:gd name="connsiteX40" fmla="*/ 2548202 w 12191998"/>
              <a:gd name="connsiteY40" fmla="*/ 166687 h 851265"/>
              <a:gd name="connsiteX41" fmla="*/ 2608527 w 12191998"/>
              <a:gd name="connsiteY41" fmla="*/ 174625 h 851265"/>
              <a:gd name="connsiteX42" fmla="*/ 2676789 w 12191998"/>
              <a:gd name="connsiteY42" fmla="*/ 176212 h 851265"/>
              <a:gd name="connsiteX43" fmla="*/ 2745052 w 12191998"/>
              <a:gd name="connsiteY43" fmla="*/ 174625 h 851265"/>
              <a:gd name="connsiteX44" fmla="*/ 2805377 w 12191998"/>
              <a:gd name="connsiteY44" fmla="*/ 166687 h 851265"/>
              <a:gd name="connsiteX45" fmla="*/ 2857764 w 12191998"/>
              <a:gd name="connsiteY45" fmla="*/ 155575 h 851265"/>
              <a:gd name="connsiteX46" fmla="*/ 2903802 w 12191998"/>
              <a:gd name="connsiteY46" fmla="*/ 141287 h 851265"/>
              <a:gd name="connsiteX47" fmla="*/ 2945077 w 12191998"/>
              <a:gd name="connsiteY47" fmla="*/ 125412 h 851265"/>
              <a:gd name="connsiteX48" fmla="*/ 2981589 w 12191998"/>
              <a:gd name="connsiteY48" fmla="*/ 106362 h 851265"/>
              <a:gd name="connsiteX49" fmla="*/ 3019689 w 12191998"/>
              <a:gd name="connsiteY49" fmla="*/ 87312 h 851265"/>
              <a:gd name="connsiteX50" fmla="*/ 3057789 w 12191998"/>
              <a:gd name="connsiteY50" fmla="*/ 68262 h 851265"/>
              <a:gd name="connsiteX51" fmla="*/ 3094302 w 12191998"/>
              <a:gd name="connsiteY51" fmla="*/ 52387 h 851265"/>
              <a:gd name="connsiteX52" fmla="*/ 3135577 w 12191998"/>
              <a:gd name="connsiteY52" fmla="*/ 36512 h 851265"/>
              <a:gd name="connsiteX53" fmla="*/ 3181614 w 12191998"/>
              <a:gd name="connsiteY53" fmla="*/ 20637 h 851265"/>
              <a:gd name="connsiteX54" fmla="*/ 3234002 w 12191998"/>
              <a:gd name="connsiteY54" fmla="*/ 9525 h 851265"/>
              <a:gd name="connsiteX55" fmla="*/ 3294327 w 12191998"/>
              <a:gd name="connsiteY55" fmla="*/ 3175 h 851265"/>
              <a:gd name="connsiteX56" fmla="*/ 3361002 w 12191998"/>
              <a:gd name="connsiteY56" fmla="*/ 0 h 851265"/>
              <a:gd name="connsiteX57" fmla="*/ 3430852 w 12191998"/>
              <a:gd name="connsiteY57" fmla="*/ 3175 h 851265"/>
              <a:gd name="connsiteX58" fmla="*/ 3491177 w 12191998"/>
              <a:gd name="connsiteY58" fmla="*/ 9525 h 851265"/>
              <a:gd name="connsiteX59" fmla="*/ 3543564 w 12191998"/>
              <a:gd name="connsiteY59" fmla="*/ 20637 h 851265"/>
              <a:gd name="connsiteX60" fmla="*/ 3589602 w 12191998"/>
              <a:gd name="connsiteY60" fmla="*/ 36512 h 851265"/>
              <a:gd name="connsiteX61" fmla="*/ 3630877 w 12191998"/>
              <a:gd name="connsiteY61" fmla="*/ 52387 h 851265"/>
              <a:gd name="connsiteX62" fmla="*/ 3667389 w 12191998"/>
              <a:gd name="connsiteY62" fmla="*/ 68262 h 851265"/>
              <a:gd name="connsiteX63" fmla="*/ 3705489 w 12191998"/>
              <a:gd name="connsiteY63" fmla="*/ 87312 h 851265"/>
              <a:gd name="connsiteX64" fmla="*/ 3743589 w 12191998"/>
              <a:gd name="connsiteY64" fmla="*/ 106362 h 851265"/>
              <a:gd name="connsiteX65" fmla="*/ 3780102 w 12191998"/>
              <a:gd name="connsiteY65" fmla="*/ 125412 h 851265"/>
              <a:gd name="connsiteX66" fmla="*/ 3821377 w 12191998"/>
              <a:gd name="connsiteY66" fmla="*/ 141287 h 851265"/>
              <a:gd name="connsiteX67" fmla="*/ 3867414 w 12191998"/>
              <a:gd name="connsiteY67" fmla="*/ 155575 h 851265"/>
              <a:gd name="connsiteX68" fmla="*/ 3919802 w 12191998"/>
              <a:gd name="connsiteY68" fmla="*/ 166687 h 851265"/>
              <a:gd name="connsiteX69" fmla="*/ 3980127 w 12191998"/>
              <a:gd name="connsiteY69" fmla="*/ 174625 h 851265"/>
              <a:gd name="connsiteX70" fmla="*/ 4048389 w 12191998"/>
              <a:gd name="connsiteY70" fmla="*/ 176212 h 851265"/>
              <a:gd name="connsiteX71" fmla="*/ 4116652 w 12191998"/>
              <a:gd name="connsiteY71" fmla="*/ 174625 h 851265"/>
              <a:gd name="connsiteX72" fmla="*/ 4176977 w 12191998"/>
              <a:gd name="connsiteY72" fmla="*/ 166687 h 851265"/>
              <a:gd name="connsiteX73" fmla="*/ 4229364 w 12191998"/>
              <a:gd name="connsiteY73" fmla="*/ 155575 h 851265"/>
              <a:gd name="connsiteX74" fmla="*/ 4275402 w 12191998"/>
              <a:gd name="connsiteY74" fmla="*/ 141287 h 851265"/>
              <a:gd name="connsiteX75" fmla="*/ 4316677 w 12191998"/>
              <a:gd name="connsiteY75" fmla="*/ 125412 h 851265"/>
              <a:gd name="connsiteX76" fmla="*/ 4353189 w 12191998"/>
              <a:gd name="connsiteY76" fmla="*/ 106362 h 851265"/>
              <a:gd name="connsiteX77" fmla="*/ 4429389 w 12191998"/>
              <a:gd name="connsiteY77" fmla="*/ 68262 h 851265"/>
              <a:gd name="connsiteX78" fmla="*/ 4465902 w 12191998"/>
              <a:gd name="connsiteY78" fmla="*/ 52387 h 851265"/>
              <a:gd name="connsiteX79" fmla="*/ 4507177 w 12191998"/>
              <a:gd name="connsiteY79" fmla="*/ 36512 h 851265"/>
              <a:gd name="connsiteX80" fmla="*/ 4553216 w 12191998"/>
              <a:gd name="connsiteY80" fmla="*/ 20637 h 851265"/>
              <a:gd name="connsiteX81" fmla="*/ 4605602 w 12191998"/>
              <a:gd name="connsiteY81" fmla="*/ 9525 h 851265"/>
              <a:gd name="connsiteX82" fmla="*/ 4665928 w 12191998"/>
              <a:gd name="connsiteY82" fmla="*/ 3175 h 851265"/>
              <a:gd name="connsiteX83" fmla="*/ 4734189 w 12191998"/>
              <a:gd name="connsiteY83" fmla="*/ 0 h 851265"/>
              <a:gd name="connsiteX84" fmla="*/ 4802453 w 12191998"/>
              <a:gd name="connsiteY84" fmla="*/ 3175 h 851265"/>
              <a:gd name="connsiteX85" fmla="*/ 4862777 w 12191998"/>
              <a:gd name="connsiteY85" fmla="*/ 9525 h 851265"/>
              <a:gd name="connsiteX86" fmla="*/ 4915165 w 12191998"/>
              <a:gd name="connsiteY86" fmla="*/ 20637 h 851265"/>
              <a:gd name="connsiteX87" fmla="*/ 4961202 w 12191998"/>
              <a:gd name="connsiteY87" fmla="*/ 36512 h 851265"/>
              <a:gd name="connsiteX88" fmla="*/ 5002478 w 12191998"/>
              <a:gd name="connsiteY88" fmla="*/ 52387 h 851265"/>
              <a:gd name="connsiteX89" fmla="*/ 5038989 w 12191998"/>
              <a:gd name="connsiteY89" fmla="*/ 68262 h 851265"/>
              <a:gd name="connsiteX90" fmla="*/ 5077091 w 12191998"/>
              <a:gd name="connsiteY90" fmla="*/ 87312 h 851265"/>
              <a:gd name="connsiteX91" fmla="*/ 5115189 w 12191998"/>
              <a:gd name="connsiteY91" fmla="*/ 106362 h 851265"/>
              <a:gd name="connsiteX92" fmla="*/ 5151702 w 12191998"/>
              <a:gd name="connsiteY92" fmla="*/ 125412 h 851265"/>
              <a:gd name="connsiteX93" fmla="*/ 5192978 w 12191998"/>
              <a:gd name="connsiteY93" fmla="*/ 141287 h 851265"/>
              <a:gd name="connsiteX94" fmla="*/ 5239014 w 12191998"/>
              <a:gd name="connsiteY94" fmla="*/ 155575 h 851265"/>
              <a:gd name="connsiteX95" fmla="*/ 5291401 w 12191998"/>
              <a:gd name="connsiteY95" fmla="*/ 166687 h 851265"/>
              <a:gd name="connsiteX96" fmla="*/ 5351727 w 12191998"/>
              <a:gd name="connsiteY96" fmla="*/ 174625 h 851265"/>
              <a:gd name="connsiteX97" fmla="*/ 5410199 w 12191998"/>
              <a:gd name="connsiteY97" fmla="*/ 175985 h 851265"/>
              <a:gd name="connsiteX98" fmla="*/ 5468671 w 12191998"/>
              <a:gd name="connsiteY98" fmla="*/ 174625 h 851265"/>
              <a:gd name="connsiteX99" fmla="*/ 5528996 w 12191998"/>
              <a:gd name="connsiteY99" fmla="*/ 166687 h 851265"/>
              <a:gd name="connsiteX100" fmla="*/ 5581383 w 12191998"/>
              <a:gd name="connsiteY100" fmla="*/ 155575 h 851265"/>
              <a:gd name="connsiteX101" fmla="*/ 5627421 w 12191998"/>
              <a:gd name="connsiteY101" fmla="*/ 141287 h 851265"/>
              <a:gd name="connsiteX102" fmla="*/ 5668696 w 12191998"/>
              <a:gd name="connsiteY102" fmla="*/ 125412 h 851265"/>
              <a:gd name="connsiteX103" fmla="*/ 5705210 w 12191998"/>
              <a:gd name="connsiteY103" fmla="*/ 106362 h 851265"/>
              <a:gd name="connsiteX104" fmla="*/ 5743308 w 12191998"/>
              <a:gd name="connsiteY104" fmla="*/ 87312 h 851265"/>
              <a:gd name="connsiteX105" fmla="*/ 5781408 w 12191998"/>
              <a:gd name="connsiteY105" fmla="*/ 68262 h 851265"/>
              <a:gd name="connsiteX106" fmla="*/ 5817921 w 12191998"/>
              <a:gd name="connsiteY106" fmla="*/ 52387 h 851265"/>
              <a:gd name="connsiteX107" fmla="*/ 5859196 w 12191998"/>
              <a:gd name="connsiteY107" fmla="*/ 36512 h 851265"/>
              <a:gd name="connsiteX108" fmla="*/ 5905234 w 12191998"/>
              <a:gd name="connsiteY108" fmla="*/ 20637 h 851265"/>
              <a:gd name="connsiteX109" fmla="*/ 5957621 w 12191998"/>
              <a:gd name="connsiteY109" fmla="*/ 9525 h 851265"/>
              <a:gd name="connsiteX110" fmla="*/ 6017948 w 12191998"/>
              <a:gd name="connsiteY110" fmla="*/ 3175 h 851265"/>
              <a:gd name="connsiteX111" fmla="*/ 6086210 w 12191998"/>
              <a:gd name="connsiteY111" fmla="*/ 0 h 851265"/>
              <a:gd name="connsiteX112" fmla="*/ 6095999 w 12191998"/>
              <a:gd name="connsiteY112" fmla="*/ 455 h 851265"/>
              <a:gd name="connsiteX113" fmla="*/ 6105789 w 12191998"/>
              <a:gd name="connsiteY113" fmla="*/ 0 h 851265"/>
              <a:gd name="connsiteX114" fmla="*/ 6174052 w 12191998"/>
              <a:gd name="connsiteY114" fmla="*/ 3175 h 851265"/>
              <a:gd name="connsiteX115" fmla="*/ 6234377 w 12191998"/>
              <a:gd name="connsiteY115" fmla="*/ 9525 h 851265"/>
              <a:gd name="connsiteX116" fmla="*/ 6286764 w 12191998"/>
              <a:gd name="connsiteY116" fmla="*/ 20637 h 851265"/>
              <a:gd name="connsiteX117" fmla="*/ 6332802 w 12191998"/>
              <a:gd name="connsiteY117" fmla="*/ 36512 h 851265"/>
              <a:gd name="connsiteX118" fmla="*/ 6374077 w 12191998"/>
              <a:gd name="connsiteY118" fmla="*/ 52387 h 851265"/>
              <a:gd name="connsiteX119" fmla="*/ 6410589 w 12191998"/>
              <a:gd name="connsiteY119" fmla="*/ 68262 h 851265"/>
              <a:gd name="connsiteX120" fmla="*/ 6448689 w 12191998"/>
              <a:gd name="connsiteY120" fmla="*/ 87312 h 851265"/>
              <a:gd name="connsiteX121" fmla="*/ 6486789 w 12191998"/>
              <a:gd name="connsiteY121" fmla="*/ 106362 h 851265"/>
              <a:gd name="connsiteX122" fmla="*/ 6523302 w 12191998"/>
              <a:gd name="connsiteY122" fmla="*/ 125412 h 851265"/>
              <a:gd name="connsiteX123" fmla="*/ 6564577 w 12191998"/>
              <a:gd name="connsiteY123" fmla="*/ 141287 h 851265"/>
              <a:gd name="connsiteX124" fmla="*/ 6610614 w 12191998"/>
              <a:gd name="connsiteY124" fmla="*/ 155575 h 851265"/>
              <a:gd name="connsiteX125" fmla="*/ 6663002 w 12191998"/>
              <a:gd name="connsiteY125" fmla="*/ 166687 h 851265"/>
              <a:gd name="connsiteX126" fmla="*/ 6723327 w 12191998"/>
              <a:gd name="connsiteY126" fmla="*/ 174625 h 851265"/>
              <a:gd name="connsiteX127" fmla="*/ 6781799 w 12191998"/>
              <a:gd name="connsiteY127" fmla="*/ 175985 h 851265"/>
              <a:gd name="connsiteX128" fmla="*/ 6840271 w 12191998"/>
              <a:gd name="connsiteY128" fmla="*/ 174625 h 851265"/>
              <a:gd name="connsiteX129" fmla="*/ 6900596 w 12191998"/>
              <a:gd name="connsiteY129" fmla="*/ 166687 h 851265"/>
              <a:gd name="connsiteX130" fmla="*/ 6952983 w 12191998"/>
              <a:gd name="connsiteY130" fmla="*/ 155575 h 851265"/>
              <a:gd name="connsiteX131" fmla="*/ 6999021 w 12191998"/>
              <a:gd name="connsiteY131" fmla="*/ 141287 h 851265"/>
              <a:gd name="connsiteX132" fmla="*/ 7040296 w 12191998"/>
              <a:gd name="connsiteY132" fmla="*/ 125412 h 851265"/>
              <a:gd name="connsiteX133" fmla="*/ 7076808 w 12191998"/>
              <a:gd name="connsiteY133" fmla="*/ 106362 h 851265"/>
              <a:gd name="connsiteX134" fmla="*/ 7114908 w 12191998"/>
              <a:gd name="connsiteY134" fmla="*/ 87312 h 851265"/>
              <a:gd name="connsiteX135" fmla="*/ 7153008 w 12191998"/>
              <a:gd name="connsiteY135" fmla="*/ 68262 h 851265"/>
              <a:gd name="connsiteX136" fmla="*/ 7189521 w 12191998"/>
              <a:gd name="connsiteY136" fmla="*/ 52387 h 851265"/>
              <a:gd name="connsiteX137" fmla="*/ 7230796 w 12191998"/>
              <a:gd name="connsiteY137" fmla="*/ 36512 h 851265"/>
              <a:gd name="connsiteX138" fmla="*/ 7276833 w 12191998"/>
              <a:gd name="connsiteY138" fmla="*/ 20637 h 851265"/>
              <a:gd name="connsiteX139" fmla="*/ 7329221 w 12191998"/>
              <a:gd name="connsiteY139" fmla="*/ 9525 h 851265"/>
              <a:gd name="connsiteX140" fmla="*/ 7389546 w 12191998"/>
              <a:gd name="connsiteY140" fmla="*/ 3175 h 851265"/>
              <a:gd name="connsiteX141" fmla="*/ 7457808 w 12191998"/>
              <a:gd name="connsiteY141" fmla="*/ 0 h 851265"/>
              <a:gd name="connsiteX142" fmla="*/ 7526071 w 12191998"/>
              <a:gd name="connsiteY142" fmla="*/ 3175 h 851265"/>
              <a:gd name="connsiteX143" fmla="*/ 7586396 w 12191998"/>
              <a:gd name="connsiteY143" fmla="*/ 9525 h 851265"/>
              <a:gd name="connsiteX144" fmla="*/ 7638783 w 12191998"/>
              <a:gd name="connsiteY144" fmla="*/ 20637 h 851265"/>
              <a:gd name="connsiteX145" fmla="*/ 7684821 w 12191998"/>
              <a:gd name="connsiteY145" fmla="*/ 36512 h 851265"/>
              <a:gd name="connsiteX146" fmla="*/ 7726096 w 12191998"/>
              <a:gd name="connsiteY146" fmla="*/ 52387 h 851265"/>
              <a:gd name="connsiteX147" fmla="*/ 7762608 w 12191998"/>
              <a:gd name="connsiteY147" fmla="*/ 68262 h 851265"/>
              <a:gd name="connsiteX148" fmla="*/ 7800708 w 12191998"/>
              <a:gd name="connsiteY148" fmla="*/ 87312 h 851265"/>
              <a:gd name="connsiteX149" fmla="*/ 7838808 w 12191998"/>
              <a:gd name="connsiteY149" fmla="*/ 106362 h 851265"/>
              <a:gd name="connsiteX150" fmla="*/ 7875321 w 12191998"/>
              <a:gd name="connsiteY150" fmla="*/ 125412 h 851265"/>
              <a:gd name="connsiteX151" fmla="*/ 7916596 w 12191998"/>
              <a:gd name="connsiteY151" fmla="*/ 141287 h 851265"/>
              <a:gd name="connsiteX152" fmla="*/ 7962633 w 12191998"/>
              <a:gd name="connsiteY152" fmla="*/ 155575 h 851265"/>
              <a:gd name="connsiteX153" fmla="*/ 8015021 w 12191998"/>
              <a:gd name="connsiteY153" fmla="*/ 166687 h 851265"/>
              <a:gd name="connsiteX154" fmla="*/ 8075346 w 12191998"/>
              <a:gd name="connsiteY154" fmla="*/ 174625 h 851265"/>
              <a:gd name="connsiteX155" fmla="*/ 8143608 w 12191998"/>
              <a:gd name="connsiteY155" fmla="*/ 176212 h 851265"/>
              <a:gd name="connsiteX156" fmla="*/ 8211871 w 12191998"/>
              <a:gd name="connsiteY156" fmla="*/ 174625 h 851265"/>
              <a:gd name="connsiteX157" fmla="*/ 8272196 w 12191998"/>
              <a:gd name="connsiteY157" fmla="*/ 166687 h 851265"/>
              <a:gd name="connsiteX158" fmla="*/ 8324583 w 12191998"/>
              <a:gd name="connsiteY158" fmla="*/ 155575 h 851265"/>
              <a:gd name="connsiteX159" fmla="*/ 8370621 w 12191998"/>
              <a:gd name="connsiteY159" fmla="*/ 141287 h 851265"/>
              <a:gd name="connsiteX160" fmla="*/ 8411896 w 12191998"/>
              <a:gd name="connsiteY160" fmla="*/ 125412 h 851265"/>
              <a:gd name="connsiteX161" fmla="*/ 8448408 w 12191998"/>
              <a:gd name="connsiteY161" fmla="*/ 106362 h 851265"/>
              <a:gd name="connsiteX162" fmla="*/ 8486508 w 12191998"/>
              <a:gd name="connsiteY162" fmla="*/ 87312 h 851265"/>
              <a:gd name="connsiteX163" fmla="*/ 8524608 w 12191998"/>
              <a:gd name="connsiteY163" fmla="*/ 68262 h 851265"/>
              <a:gd name="connsiteX164" fmla="*/ 8561120 w 12191998"/>
              <a:gd name="connsiteY164" fmla="*/ 52387 h 851265"/>
              <a:gd name="connsiteX165" fmla="*/ 8602396 w 12191998"/>
              <a:gd name="connsiteY165" fmla="*/ 36512 h 851265"/>
              <a:gd name="connsiteX166" fmla="*/ 8648432 w 12191998"/>
              <a:gd name="connsiteY166" fmla="*/ 20637 h 851265"/>
              <a:gd name="connsiteX167" fmla="*/ 8700820 w 12191998"/>
              <a:gd name="connsiteY167" fmla="*/ 9525 h 851265"/>
              <a:gd name="connsiteX168" fmla="*/ 8761146 w 12191998"/>
              <a:gd name="connsiteY168" fmla="*/ 3175 h 851265"/>
              <a:gd name="connsiteX169" fmla="*/ 8827820 w 12191998"/>
              <a:gd name="connsiteY169" fmla="*/ 0 h 851265"/>
              <a:gd name="connsiteX170" fmla="*/ 8897670 w 12191998"/>
              <a:gd name="connsiteY170" fmla="*/ 3175 h 851265"/>
              <a:gd name="connsiteX171" fmla="*/ 8957996 w 12191998"/>
              <a:gd name="connsiteY171" fmla="*/ 9525 h 851265"/>
              <a:gd name="connsiteX172" fmla="*/ 9010382 w 12191998"/>
              <a:gd name="connsiteY172" fmla="*/ 20637 h 851265"/>
              <a:gd name="connsiteX173" fmla="*/ 9056420 w 12191998"/>
              <a:gd name="connsiteY173" fmla="*/ 36512 h 851265"/>
              <a:gd name="connsiteX174" fmla="*/ 9097696 w 12191998"/>
              <a:gd name="connsiteY174" fmla="*/ 52387 h 851265"/>
              <a:gd name="connsiteX175" fmla="*/ 9134208 w 12191998"/>
              <a:gd name="connsiteY175" fmla="*/ 68262 h 851265"/>
              <a:gd name="connsiteX176" fmla="*/ 9172308 w 12191998"/>
              <a:gd name="connsiteY176" fmla="*/ 87312 h 851265"/>
              <a:gd name="connsiteX177" fmla="*/ 9210408 w 12191998"/>
              <a:gd name="connsiteY177" fmla="*/ 106362 h 851265"/>
              <a:gd name="connsiteX178" fmla="*/ 9246920 w 12191998"/>
              <a:gd name="connsiteY178" fmla="*/ 125412 h 851265"/>
              <a:gd name="connsiteX179" fmla="*/ 9288196 w 12191998"/>
              <a:gd name="connsiteY179" fmla="*/ 141287 h 851265"/>
              <a:gd name="connsiteX180" fmla="*/ 9334232 w 12191998"/>
              <a:gd name="connsiteY180" fmla="*/ 155575 h 851265"/>
              <a:gd name="connsiteX181" fmla="*/ 9386620 w 12191998"/>
              <a:gd name="connsiteY181" fmla="*/ 166687 h 851265"/>
              <a:gd name="connsiteX182" fmla="*/ 9446946 w 12191998"/>
              <a:gd name="connsiteY182" fmla="*/ 174625 h 851265"/>
              <a:gd name="connsiteX183" fmla="*/ 9515208 w 12191998"/>
              <a:gd name="connsiteY183" fmla="*/ 176212 h 851265"/>
              <a:gd name="connsiteX184" fmla="*/ 9583470 w 12191998"/>
              <a:gd name="connsiteY184" fmla="*/ 174625 h 851265"/>
              <a:gd name="connsiteX185" fmla="*/ 9643796 w 12191998"/>
              <a:gd name="connsiteY185" fmla="*/ 166687 h 851265"/>
              <a:gd name="connsiteX186" fmla="*/ 9696182 w 12191998"/>
              <a:gd name="connsiteY186" fmla="*/ 155575 h 851265"/>
              <a:gd name="connsiteX187" fmla="*/ 9742220 w 12191998"/>
              <a:gd name="connsiteY187" fmla="*/ 141287 h 851265"/>
              <a:gd name="connsiteX188" fmla="*/ 9783496 w 12191998"/>
              <a:gd name="connsiteY188" fmla="*/ 125412 h 851265"/>
              <a:gd name="connsiteX189" fmla="*/ 9820008 w 12191998"/>
              <a:gd name="connsiteY189" fmla="*/ 106362 h 851265"/>
              <a:gd name="connsiteX190" fmla="*/ 9896208 w 12191998"/>
              <a:gd name="connsiteY190" fmla="*/ 68262 h 851265"/>
              <a:gd name="connsiteX191" fmla="*/ 9932720 w 12191998"/>
              <a:gd name="connsiteY191" fmla="*/ 52387 h 851265"/>
              <a:gd name="connsiteX192" fmla="*/ 9973996 w 12191998"/>
              <a:gd name="connsiteY192" fmla="*/ 36512 h 851265"/>
              <a:gd name="connsiteX193" fmla="*/ 10020032 w 12191998"/>
              <a:gd name="connsiteY193" fmla="*/ 20637 h 851265"/>
              <a:gd name="connsiteX194" fmla="*/ 10072420 w 12191998"/>
              <a:gd name="connsiteY194" fmla="*/ 9525 h 851265"/>
              <a:gd name="connsiteX195" fmla="*/ 10132746 w 12191998"/>
              <a:gd name="connsiteY195" fmla="*/ 3175 h 851265"/>
              <a:gd name="connsiteX196" fmla="*/ 10201008 w 12191998"/>
              <a:gd name="connsiteY196" fmla="*/ 0 h 851265"/>
              <a:gd name="connsiteX197" fmla="*/ 10269270 w 12191998"/>
              <a:gd name="connsiteY197" fmla="*/ 3175 h 851265"/>
              <a:gd name="connsiteX198" fmla="*/ 10329596 w 12191998"/>
              <a:gd name="connsiteY198" fmla="*/ 9525 h 851265"/>
              <a:gd name="connsiteX199" fmla="*/ 10381982 w 12191998"/>
              <a:gd name="connsiteY199" fmla="*/ 20637 h 851265"/>
              <a:gd name="connsiteX200" fmla="*/ 10428020 w 12191998"/>
              <a:gd name="connsiteY200" fmla="*/ 36512 h 851265"/>
              <a:gd name="connsiteX201" fmla="*/ 10469296 w 12191998"/>
              <a:gd name="connsiteY201" fmla="*/ 52387 h 851265"/>
              <a:gd name="connsiteX202" fmla="*/ 10505808 w 12191998"/>
              <a:gd name="connsiteY202" fmla="*/ 68262 h 851265"/>
              <a:gd name="connsiteX203" fmla="*/ 10543908 w 12191998"/>
              <a:gd name="connsiteY203" fmla="*/ 87312 h 851265"/>
              <a:gd name="connsiteX204" fmla="*/ 10582008 w 12191998"/>
              <a:gd name="connsiteY204" fmla="*/ 106362 h 851265"/>
              <a:gd name="connsiteX205" fmla="*/ 10618520 w 12191998"/>
              <a:gd name="connsiteY205" fmla="*/ 125412 h 851265"/>
              <a:gd name="connsiteX206" fmla="*/ 10659796 w 12191998"/>
              <a:gd name="connsiteY206" fmla="*/ 141287 h 851265"/>
              <a:gd name="connsiteX207" fmla="*/ 10705832 w 12191998"/>
              <a:gd name="connsiteY207" fmla="*/ 155575 h 851265"/>
              <a:gd name="connsiteX208" fmla="*/ 10758220 w 12191998"/>
              <a:gd name="connsiteY208" fmla="*/ 166687 h 851265"/>
              <a:gd name="connsiteX209" fmla="*/ 10818546 w 12191998"/>
              <a:gd name="connsiteY209" fmla="*/ 174625 h 851265"/>
              <a:gd name="connsiteX210" fmla="*/ 10886808 w 12191998"/>
              <a:gd name="connsiteY210" fmla="*/ 176212 h 851265"/>
              <a:gd name="connsiteX211" fmla="*/ 10955070 w 12191998"/>
              <a:gd name="connsiteY211" fmla="*/ 174625 h 851265"/>
              <a:gd name="connsiteX212" fmla="*/ 11015396 w 12191998"/>
              <a:gd name="connsiteY212" fmla="*/ 166687 h 851265"/>
              <a:gd name="connsiteX213" fmla="*/ 11067782 w 12191998"/>
              <a:gd name="connsiteY213" fmla="*/ 155575 h 851265"/>
              <a:gd name="connsiteX214" fmla="*/ 11113820 w 12191998"/>
              <a:gd name="connsiteY214" fmla="*/ 141287 h 851265"/>
              <a:gd name="connsiteX215" fmla="*/ 11155096 w 12191998"/>
              <a:gd name="connsiteY215" fmla="*/ 125412 h 851265"/>
              <a:gd name="connsiteX216" fmla="*/ 11191608 w 12191998"/>
              <a:gd name="connsiteY216" fmla="*/ 106362 h 851265"/>
              <a:gd name="connsiteX217" fmla="*/ 11229708 w 12191998"/>
              <a:gd name="connsiteY217" fmla="*/ 87312 h 851265"/>
              <a:gd name="connsiteX218" fmla="*/ 11267808 w 12191998"/>
              <a:gd name="connsiteY218" fmla="*/ 68262 h 851265"/>
              <a:gd name="connsiteX219" fmla="*/ 11304320 w 12191998"/>
              <a:gd name="connsiteY219" fmla="*/ 52387 h 851265"/>
              <a:gd name="connsiteX220" fmla="*/ 11345596 w 12191998"/>
              <a:gd name="connsiteY220" fmla="*/ 36512 h 851265"/>
              <a:gd name="connsiteX221" fmla="*/ 11391632 w 12191998"/>
              <a:gd name="connsiteY221" fmla="*/ 20637 h 851265"/>
              <a:gd name="connsiteX222" fmla="*/ 11444020 w 12191998"/>
              <a:gd name="connsiteY222" fmla="*/ 9525 h 851265"/>
              <a:gd name="connsiteX223" fmla="*/ 11504346 w 12191998"/>
              <a:gd name="connsiteY223" fmla="*/ 3175 h 851265"/>
              <a:gd name="connsiteX224" fmla="*/ 11572608 w 12191998"/>
              <a:gd name="connsiteY224" fmla="*/ 0 h 851265"/>
              <a:gd name="connsiteX225" fmla="*/ 11640870 w 12191998"/>
              <a:gd name="connsiteY225" fmla="*/ 3175 h 851265"/>
              <a:gd name="connsiteX226" fmla="*/ 11701196 w 12191998"/>
              <a:gd name="connsiteY226" fmla="*/ 9525 h 851265"/>
              <a:gd name="connsiteX227" fmla="*/ 11753582 w 12191998"/>
              <a:gd name="connsiteY227" fmla="*/ 20637 h 851265"/>
              <a:gd name="connsiteX228" fmla="*/ 11799620 w 12191998"/>
              <a:gd name="connsiteY228" fmla="*/ 36512 h 851265"/>
              <a:gd name="connsiteX229" fmla="*/ 11840896 w 12191998"/>
              <a:gd name="connsiteY229" fmla="*/ 52387 h 851265"/>
              <a:gd name="connsiteX230" fmla="*/ 11877408 w 12191998"/>
              <a:gd name="connsiteY230" fmla="*/ 68262 h 851265"/>
              <a:gd name="connsiteX231" fmla="*/ 11915508 w 12191998"/>
              <a:gd name="connsiteY231" fmla="*/ 87312 h 851265"/>
              <a:gd name="connsiteX232" fmla="*/ 11953608 w 12191998"/>
              <a:gd name="connsiteY232" fmla="*/ 106362 h 851265"/>
              <a:gd name="connsiteX233" fmla="*/ 11990120 w 12191998"/>
              <a:gd name="connsiteY233" fmla="*/ 125412 h 851265"/>
              <a:gd name="connsiteX234" fmla="*/ 12031396 w 12191998"/>
              <a:gd name="connsiteY234" fmla="*/ 141287 h 851265"/>
              <a:gd name="connsiteX235" fmla="*/ 12077432 w 12191998"/>
              <a:gd name="connsiteY235" fmla="*/ 155575 h 851265"/>
              <a:gd name="connsiteX236" fmla="*/ 12129820 w 12191998"/>
              <a:gd name="connsiteY236" fmla="*/ 166688 h 851265"/>
              <a:gd name="connsiteX237" fmla="*/ 12190146 w 12191998"/>
              <a:gd name="connsiteY237" fmla="*/ 174625 h 851265"/>
              <a:gd name="connsiteX238" fmla="*/ 12191998 w 12191998"/>
              <a:gd name="connsiteY238" fmla="*/ 174668 h 851265"/>
              <a:gd name="connsiteX239" fmla="*/ 12191998 w 12191998"/>
              <a:gd name="connsiteY239" fmla="*/ 851265 h 851265"/>
              <a:gd name="connsiteX240" fmla="*/ 0 w 12191998"/>
              <a:gd name="connsiteY240" fmla="*/ 851265 h 851265"/>
              <a:gd name="connsiteX241" fmla="*/ 0 w 12191998"/>
              <a:gd name="connsiteY241" fmla="*/ 174668 h 851265"/>
              <a:gd name="connsiteX242" fmla="*/ 1852 w 12191998"/>
              <a:gd name="connsiteY242" fmla="*/ 174625 h 851265"/>
              <a:gd name="connsiteX243" fmla="*/ 62177 w 12191998"/>
              <a:gd name="connsiteY243" fmla="*/ 166687 h 851265"/>
              <a:gd name="connsiteX244" fmla="*/ 114564 w 12191998"/>
              <a:gd name="connsiteY244" fmla="*/ 155575 h 851265"/>
              <a:gd name="connsiteX245" fmla="*/ 160602 w 12191998"/>
              <a:gd name="connsiteY245" fmla="*/ 141287 h 851265"/>
              <a:gd name="connsiteX246" fmla="*/ 201877 w 12191998"/>
              <a:gd name="connsiteY246" fmla="*/ 125412 h 851265"/>
              <a:gd name="connsiteX247" fmla="*/ 238389 w 12191998"/>
              <a:gd name="connsiteY247" fmla="*/ 106362 h 851265"/>
              <a:gd name="connsiteX248" fmla="*/ 276489 w 12191998"/>
              <a:gd name="connsiteY248" fmla="*/ 87312 h 851265"/>
              <a:gd name="connsiteX249" fmla="*/ 314589 w 12191998"/>
              <a:gd name="connsiteY249" fmla="*/ 68262 h 851265"/>
              <a:gd name="connsiteX250" fmla="*/ 351102 w 12191998"/>
              <a:gd name="connsiteY250" fmla="*/ 52387 h 851265"/>
              <a:gd name="connsiteX251" fmla="*/ 392377 w 12191998"/>
              <a:gd name="connsiteY251" fmla="*/ 36512 h 851265"/>
              <a:gd name="connsiteX252" fmla="*/ 438414 w 12191998"/>
              <a:gd name="connsiteY252" fmla="*/ 20637 h 851265"/>
              <a:gd name="connsiteX253" fmla="*/ 490802 w 12191998"/>
              <a:gd name="connsiteY253" fmla="*/ 9525 h 851265"/>
              <a:gd name="connsiteX254" fmla="*/ 551127 w 12191998"/>
              <a:gd name="connsiteY254" fmla="*/ 3175 h 85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2191998" h="851265">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6" y="20637"/>
                </a:lnTo>
                <a:lnTo>
                  <a:pt x="4605602" y="9525"/>
                </a:lnTo>
                <a:lnTo>
                  <a:pt x="4665928" y="3175"/>
                </a:lnTo>
                <a:lnTo>
                  <a:pt x="4734189" y="0"/>
                </a:lnTo>
                <a:lnTo>
                  <a:pt x="4802453" y="3175"/>
                </a:lnTo>
                <a:lnTo>
                  <a:pt x="4862777" y="9525"/>
                </a:lnTo>
                <a:lnTo>
                  <a:pt x="4915165" y="20637"/>
                </a:lnTo>
                <a:lnTo>
                  <a:pt x="4961202" y="36512"/>
                </a:lnTo>
                <a:lnTo>
                  <a:pt x="5002478" y="52387"/>
                </a:lnTo>
                <a:lnTo>
                  <a:pt x="5038989" y="68262"/>
                </a:lnTo>
                <a:lnTo>
                  <a:pt x="5077091" y="87312"/>
                </a:lnTo>
                <a:lnTo>
                  <a:pt x="5115189" y="106362"/>
                </a:lnTo>
                <a:lnTo>
                  <a:pt x="5151702" y="125412"/>
                </a:lnTo>
                <a:lnTo>
                  <a:pt x="5192978"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10" y="106362"/>
                </a:lnTo>
                <a:lnTo>
                  <a:pt x="5743308" y="87312"/>
                </a:lnTo>
                <a:lnTo>
                  <a:pt x="5781408" y="68262"/>
                </a:lnTo>
                <a:lnTo>
                  <a:pt x="5817921" y="52387"/>
                </a:lnTo>
                <a:lnTo>
                  <a:pt x="5859196" y="36512"/>
                </a:lnTo>
                <a:lnTo>
                  <a:pt x="5905234" y="20637"/>
                </a:lnTo>
                <a:lnTo>
                  <a:pt x="5957621" y="9525"/>
                </a:lnTo>
                <a:lnTo>
                  <a:pt x="6017948" y="3175"/>
                </a:lnTo>
                <a:lnTo>
                  <a:pt x="6086210"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1998" y="174668"/>
                </a:lnTo>
                <a:lnTo>
                  <a:pt x="12191998" y="851265"/>
                </a:lnTo>
                <a:lnTo>
                  <a:pt x="0" y="851265"/>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1">
            <a:extLst>
              <a:ext uri="{FF2B5EF4-FFF2-40B4-BE49-F238E27FC236}">
                <a16:creationId xmlns:a16="http://schemas.microsoft.com/office/drawing/2014/main" id="{CCC6D210-6B1B-6249-B1D6-5AF547AEF6B1}"/>
              </a:ext>
            </a:extLst>
          </p:cNvPr>
          <p:cNvSpPr txBox="1">
            <a:spLocks/>
          </p:cNvSpPr>
          <p:nvPr/>
        </p:nvSpPr>
        <p:spPr>
          <a:xfrm>
            <a:off x="1001486" y="-464459"/>
            <a:ext cx="10740571" cy="212634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100" kern="1200" cap="all" spc="200" baseline="0">
                <a:solidFill>
                  <a:schemeClr val="tx1">
                    <a:lumMod val="85000"/>
                    <a:lumOff val="15000"/>
                  </a:schemeClr>
                </a:solidFill>
                <a:latin typeface="+mj-lt"/>
                <a:ea typeface="+mj-ea"/>
                <a:cs typeface="+mj-cs"/>
              </a:defRPr>
            </a:lvl1pPr>
          </a:lstStyle>
          <a:p>
            <a:endParaRPr lang="en-US" sz="2400" b="1" dirty="0">
              <a:solidFill>
                <a:schemeClr val="accent1">
                  <a:lumMod val="40000"/>
                  <a:lumOff val="60000"/>
                </a:schemeClr>
              </a:solidFill>
              <a:latin typeface="+mn-lt"/>
            </a:endParaRPr>
          </a:p>
        </p:txBody>
      </p:sp>
      <p:sp>
        <p:nvSpPr>
          <p:cNvPr id="9" name="Rectangle 8">
            <a:extLst>
              <a:ext uri="{FF2B5EF4-FFF2-40B4-BE49-F238E27FC236}">
                <a16:creationId xmlns:a16="http://schemas.microsoft.com/office/drawing/2014/main" id="{5C8A24B8-7757-A64C-9D76-5E65C8CCDFBA}"/>
              </a:ext>
            </a:extLst>
          </p:cNvPr>
          <p:cNvSpPr/>
          <p:nvPr/>
        </p:nvSpPr>
        <p:spPr>
          <a:xfrm>
            <a:off x="1654630" y="6020750"/>
            <a:ext cx="10726056" cy="646331"/>
          </a:xfrm>
          <a:prstGeom prst="rect">
            <a:avLst/>
          </a:prstGeom>
        </p:spPr>
        <p:txBody>
          <a:bodyPr wrap="square">
            <a:spAutoFit/>
          </a:bodyPr>
          <a:lstStyle/>
          <a:p>
            <a:endParaRPr lang="en-US" dirty="0"/>
          </a:p>
          <a:p>
            <a:r>
              <a:rPr lang="en-US" dirty="0">
                <a:highlight>
                  <a:srgbClr val="00FFFF"/>
                </a:highlight>
              </a:rPr>
              <a:t>TRUE</a:t>
            </a:r>
            <a:r>
              <a:rPr lang="en-US" dirty="0"/>
              <a:t>                      </a:t>
            </a:r>
            <a:r>
              <a:rPr lang="en-US" dirty="0">
                <a:highlight>
                  <a:srgbClr val="00FFFF"/>
                </a:highlight>
              </a:rPr>
              <a:t>FALSE</a:t>
            </a:r>
            <a:r>
              <a:rPr lang="en-US" dirty="0"/>
              <a:t>               </a:t>
            </a:r>
            <a:r>
              <a:rPr lang="en-US" dirty="0">
                <a:highlight>
                  <a:srgbClr val="00FFFF"/>
                </a:highlight>
              </a:rPr>
              <a:t>INDETERMINABLE</a:t>
            </a:r>
            <a:r>
              <a:rPr lang="en-US" dirty="0"/>
              <a:t>                  </a:t>
            </a:r>
            <a:r>
              <a:rPr lang="en-US" dirty="0">
                <a:highlight>
                  <a:srgbClr val="00FFFF"/>
                </a:highlight>
              </a:rPr>
              <a:t>I DON’T KNOW</a:t>
            </a:r>
          </a:p>
        </p:txBody>
      </p:sp>
      <p:sp>
        <p:nvSpPr>
          <p:cNvPr id="4" name="Rectangle 3">
            <a:extLst>
              <a:ext uri="{FF2B5EF4-FFF2-40B4-BE49-F238E27FC236}">
                <a16:creationId xmlns:a16="http://schemas.microsoft.com/office/drawing/2014/main" id="{E6E23608-BE77-3D4F-85ED-12069CF0355B}"/>
              </a:ext>
            </a:extLst>
          </p:cNvPr>
          <p:cNvSpPr/>
          <p:nvPr/>
        </p:nvSpPr>
        <p:spPr>
          <a:xfrm>
            <a:off x="580571" y="5566619"/>
            <a:ext cx="11161486" cy="369332"/>
          </a:xfrm>
          <a:prstGeom prst="rect">
            <a:avLst/>
          </a:prstGeom>
          <a:solidFill>
            <a:schemeClr val="bg1"/>
          </a:solidFill>
        </p:spPr>
        <p:txBody>
          <a:bodyPr wrap="square">
            <a:spAutoFit/>
          </a:bodyPr>
          <a:lstStyle/>
          <a:p>
            <a:r>
              <a:rPr lang="en-US" b="1" dirty="0"/>
              <a:t>ITEM 2 – The mean number of pets is the same in both figures:</a:t>
            </a:r>
          </a:p>
        </p:txBody>
      </p:sp>
      <p:pic>
        <p:nvPicPr>
          <p:cNvPr id="11" name="Picture 10">
            <a:extLst>
              <a:ext uri="{FF2B5EF4-FFF2-40B4-BE49-F238E27FC236}">
                <a16:creationId xmlns:a16="http://schemas.microsoft.com/office/drawing/2014/main" id="{66B02589-4566-0B4B-9B91-343C99E67D59}"/>
              </a:ext>
            </a:extLst>
          </p:cNvPr>
          <p:cNvPicPr>
            <a:picLocks noChangeAspect="1"/>
          </p:cNvPicPr>
          <p:nvPr/>
        </p:nvPicPr>
        <p:blipFill rotWithShape="1">
          <a:blip r:embed="rId2"/>
          <a:srcRect l="1246" t="40886" r="1530" b="28490"/>
          <a:stretch/>
        </p:blipFill>
        <p:spPr>
          <a:xfrm>
            <a:off x="587084" y="1555845"/>
            <a:ext cx="11161363" cy="4007027"/>
          </a:xfrm>
          <a:prstGeom prst="rect">
            <a:avLst/>
          </a:prstGeom>
        </p:spPr>
      </p:pic>
      <p:sp>
        <p:nvSpPr>
          <p:cNvPr id="12" name="TextBox 11">
            <a:extLst>
              <a:ext uri="{FF2B5EF4-FFF2-40B4-BE49-F238E27FC236}">
                <a16:creationId xmlns:a16="http://schemas.microsoft.com/office/drawing/2014/main" id="{C4035A58-ADB3-5A49-9EE0-F6B67735A235}"/>
              </a:ext>
            </a:extLst>
          </p:cNvPr>
          <p:cNvSpPr txBox="1"/>
          <p:nvPr/>
        </p:nvSpPr>
        <p:spPr>
          <a:xfrm>
            <a:off x="1208569" y="4850519"/>
            <a:ext cx="4844955" cy="646331"/>
          </a:xfrm>
          <a:prstGeom prst="rect">
            <a:avLst/>
          </a:prstGeom>
          <a:solidFill>
            <a:schemeClr val="bg1"/>
          </a:solidFill>
        </p:spPr>
        <p:txBody>
          <a:bodyPr wrap="square" rtlCol="0">
            <a:spAutoFit/>
          </a:bodyPr>
          <a:lstStyle/>
          <a:p>
            <a:r>
              <a:rPr lang="en-US" dirty="0"/>
              <a:t>2       4       6       8      10     12     14     16     18</a:t>
            </a:r>
          </a:p>
          <a:p>
            <a:endParaRPr lang="en-US" dirty="0"/>
          </a:p>
        </p:txBody>
      </p:sp>
      <p:sp>
        <p:nvSpPr>
          <p:cNvPr id="13" name="TextBox 12">
            <a:extLst>
              <a:ext uri="{FF2B5EF4-FFF2-40B4-BE49-F238E27FC236}">
                <a16:creationId xmlns:a16="http://schemas.microsoft.com/office/drawing/2014/main" id="{0267D68F-633A-6349-A8EC-3C8FD747BA76}"/>
              </a:ext>
            </a:extLst>
          </p:cNvPr>
          <p:cNvSpPr txBox="1"/>
          <p:nvPr/>
        </p:nvSpPr>
        <p:spPr>
          <a:xfrm>
            <a:off x="6840111" y="4843261"/>
            <a:ext cx="4844955" cy="646331"/>
          </a:xfrm>
          <a:prstGeom prst="rect">
            <a:avLst/>
          </a:prstGeom>
          <a:solidFill>
            <a:schemeClr val="bg1"/>
          </a:solidFill>
        </p:spPr>
        <p:txBody>
          <a:bodyPr wrap="square" rtlCol="0">
            <a:spAutoFit/>
          </a:bodyPr>
          <a:lstStyle/>
          <a:p>
            <a:r>
              <a:rPr lang="en-US" dirty="0"/>
              <a:t>2       4       6       8      10     12     14     16     18</a:t>
            </a:r>
          </a:p>
          <a:p>
            <a:endParaRPr lang="en-US" dirty="0"/>
          </a:p>
        </p:txBody>
      </p:sp>
      <p:sp>
        <p:nvSpPr>
          <p:cNvPr id="14" name="TextBox 13">
            <a:extLst>
              <a:ext uri="{FF2B5EF4-FFF2-40B4-BE49-F238E27FC236}">
                <a16:creationId xmlns:a16="http://schemas.microsoft.com/office/drawing/2014/main" id="{51643E9F-8AC1-3141-B832-946B5328E4DF}"/>
              </a:ext>
            </a:extLst>
          </p:cNvPr>
          <p:cNvSpPr txBox="1"/>
          <p:nvPr/>
        </p:nvSpPr>
        <p:spPr>
          <a:xfrm>
            <a:off x="5520785" y="1876829"/>
            <a:ext cx="374690" cy="646331"/>
          </a:xfrm>
          <a:prstGeom prst="rect">
            <a:avLst/>
          </a:prstGeom>
          <a:solidFill>
            <a:schemeClr val="bg1"/>
          </a:solidFill>
        </p:spPr>
        <p:txBody>
          <a:bodyPr wrap="square" rtlCol="0">
            <a:spAutoFit/>
          </a:bodyPr>
          <a:lstStyle/>
          <a:p>
            <a:r>
              <a:rPr lang="en-US" b="1" dirty="0"/>
              <a:t>A</a:t>
            </a:r>
          </a:p>
          <a:p>
            <a:endParaRPr lang="en-US" dirty="0"/>
          </a:p>
        </p:txBody>
      </p:sp>
      <p:sp>
        <p:nvSpPr>
          <p:cNvPr id="15" name="TextBox 14">
            <a:extLst>
              <a:ext uri="{FF2B5EF4-FFF2-40B4-BE49-F238E27FC236}">
                <a16:creationId xmlns:a16="http://schemas.microsoft.com/office/drawing/2014/main" id="{55390B60-22CF-C649-884D-901453146262}"/>
              </a:ext>
            </a:extLst>
          </p:cNvPr>
          <p:cNvSpPr txBox="1"/>
          <p:nvPr/>
        </p:nvSpPr>
        <p:spPr>
          <a:xfrm>
            <a:off x="11219743" y="1824692"/>
            <a:ext cx="374690" cy="646331"/>
          </a:xfrm>
          <a:prstGeom prst="rect">
            <a:avLst/>
          </a:prstGeom>
          <a:solidFill>
            <a:schemeClr val="bg1"/>
          </a:solidFill>
        </p:spPr>
        <p:txBody>
          <a:bodyPr wrap="square" rtlCol="0">
            <a:spAutoFit/>
          </a:bodyPr>
          <a:lstStyle/>
          <a:p>
            <a:r>
              <a:rPr lang="en-US" b="1" dirty="0"/>
              <a:t>B</a:t>
            </a:r>
          </a:p>
          <a:p>
            <a:endParaRPr lang="en-US" dirty="0"/>
          </a:p>
        </p:txBody>
      </p:sp>
      <p:sp>
        <p:nvSpPr>
          <p:cNvPr id="5" name="Oval 4">
            <a:extLst>
              <a:ext uri="{FF2B5EF4-FFF2-40B4-BE49-F238E27FC236}">
                <a16:creationId xmlns:a16="http://schemas.microsoft.com/office/drawing/2014/main" id="{70C59084-9A47-0641-B04A-9A3A959514AC}"/>
              </a:ext>
            </a:extLst>
          </p:cNvPr>
          <p:cNvSpPr/>
          <p:nvPr/>
        </p:nvSpPr>
        <p:spPr>
          <a:xfrm>
            <a:off x="5052448" y="6261316"/>
            <a:ext cx="2185261" cy="449451"/>
          </a:xfrm>
          <a:prstGeom prst="ellipse">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8432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9DBA3C2-C92B-4CEB-868F-52A62295B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EC8E6B-FED7-E949-9A2E-57DADC37F510}"/>
              </a:ext>
            </a:extLst>
          </p:cNvPr>
          <p:cNvSpPr>
            <a:spLocks noGrp="1"/>
          </p:cNvSpPr>
          <p:nvPr>
            <p:ph type="title"/>
          </p:nvPr>
        </p:nvSpPr>
        <p:spPr>
          <a:xfrm>
            <a:off x="689424" y="991985"/>
            <a:ext cx="10668004" cy="1113295"/>
          </a:xfrm>
        </p:spPr>
        <p:txBody>
          <a:bodyPr anchor="b">
            <a:noAutofit/>
          </a:bodyPr>
          <a:lstStyle/>
          <a:p>
            <a:pPr algn="ctr"/>
            <a:r>
              <a:rPr lang="en-US" sz="2800" dirty="0">
                <a:solidFill>
                  <a:schemeClr val="tx1"/>
                </a:solidFill>
                <a:latin typeface="Leelawadee" panose="020B0502040204020203" pitchFamily="34" charset="-34"/>
                <a:cs typeface="Leelawadee" panose="020B0502040204020203" pitchFamily="34" charset="-34"/>
              </a:rPr>
              <a:t>TWO CHILDREN ASKED THEIR FRIENDS HOW MANY PETS THEY HAD. both CHILDREN THEN PRESENTED THEIR DATA WITH THE REPRESENTATION BELOW</a:t>
            </a:r>
            <a:br>
              <a:rPr lang="en-US" sz="2800" dirty="0">
                <a:solidFill>
                  <a:schemeClr val="tx1"/>
                </a:solidFill>
                <a:latin typeface="Leelawadee" panose="020B0502040204020203" pitchFamily="34" charset="-34"/>
                <a:cs typeface="Leelawadee" panose="020B0502040204020203" pitchFamily="34" charset="-34"/>
              </a:rPr>
            </a:br>
            <a:br>
              <a:rPr lang="en-US" sz="2800" dirty="0">
                <a:solidFill>
                  <a:schemeClr val="tx1"/>
                </a:solidFill>
                <a:latin typeface="Leelawadee" panose="020B0502040204020203" pitchFamily="34" charset="-34"/>
                <a:cs typeface="Leelawadee" panose="020B0502040204020203" pitchFamily="34" charset="-34"/>
              </a:rPr>
            </a:br>
            <a:endParaRPr lang="en-US" sz="2400" dirty="0">
              <a:solidFill>
                <a:schemeClr val="tx1"/>
              </a:solidFill>
              <a:latin typeface="Leelawadee" panose="020B0502040204020203" pitchFamily="34" charset="-34"/>
              <a:cs typeface="Leelawadee" panose="020B0502040204020203" pitchFamily="34" charset="-34"/>
            </a:endParaRPr>
          </a:p>
        </p:txBody>
      </p:sp>
      <p:sp>
        <p:nvSpPr>
          <p:cNvPr id="3" name="Content Placeholder 2">
            <a:extLst>
              <a:ext uri="{FF2B5EF4-FFF2-40B4-BE49-F238E27FC236}">
                <a16:creationId xmlns:a16="http://schemas.microsoft.com/office/drawing/2014/main" id="{5B3B016D-5EA2-274C-8112-B84F328E4044}"/>
              </a:ext>
            </a:extLst>
          </p:cNvPr>
          <p:cNvSpPr>
            <a:spLocks noGrp="1"/>
          </p:cNvSpPr>
          <p:nvPr>
            <p:ph idx="1"/>
          </p:nvPr>
        </p:nvSpPr>
        <p:spPr>
          <a:xfrm>
            <a:off x="761996" y="1785257"/>
            <a:ext cx="10668004" cy="3440539"/>
          </a:xfrm>
        </p:spPr>
        <p:txBody>
          <a:bodyPr>
            <a:normAutofit/>
          </a:bodyPr>
          <a:lstStyle/>
          <a:p>
            <a:endParaRPr lang="en-US" sz="2400"/>
          </a:p>
        </p:txBody>
      </p:sp>
      <p:sp>
        <p:nvSpPr>
          <p:cNvPr id="10" name="Freeform: Shape 9">
            <a:extLst>
              <a:ext uri="{FF2B5EF4-FFF2-40B4-BE49-F238E27FC236}">
                <a16:creationId xmlns:a16="http://schemas.microsoft.com/office/drawing/2014/main" id="{0A5C11C9-65D2-491A-A266-6ADBD2CB4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06736"/>
            <a:ext cx="12191998" cy="851265"/>
          </a:xfrm>
          <a:custGeom>
            <a:avLst/>
            <a:gdLst>
              <a:gd name="connsiteX0" fmla="*/ 619389 w 12191998"/>
              <a:gd name="connsiteY0" fmla="*/ 0 h 851265"/>
              <a:gd name="connsiteX1" fmla="*/ 687652 w 12191998"/>
              <a:gd name="connsiteY1" fmla="*/ 3175 h 851265"/>
              <a:gd name="connsiteX2" fmla="*/ 747977 w 12191998"/>
              <a:gd name="connsiteY2" fmla="*/ 9525 h 851265"/>
              <a:gd name="connsiteX3" fmla="*/ 800364 w 12191998"/>
              <a:gd name="connsiteY3" fmla="*/ 20637 h 851265"/>
              <a:gd name="connsiteX4" fmla="*/ 846402 w 12191998"/>
              <a:gd name="connsiteY4" fmla="*/ 36512 h 851265"/>
              <a:gd name="connsiteX5" fmla="*/ 887677 w 12191998"/>
              <a:gd name="connsiteY5" fmla="*/ 52387 h 851265"/>
              <a:gd name="connsiteX6" fmla="*/ 924189 w 12191998"/>
              <a:gd name="connsiteY6" fmla="*/ 68262 h 851265"/>
              <a:gd name="connsiteX7" fmla="*/ 962289 w 12191998"/>
              <a:gd name="connsiteY7" fmla="*/ 87312 h 851265"/>
              <a:gd name="connsiteX8" fmla="*/ 1000389 w 12191998"/>
              <a:gd name="connsiteY8" fmla="*/ 106362 h 851265"/>
              <a:gd name="connsiteX9" fmla="*/ 1036902 w 12191998"/>
              <a:gd name="connsiteY9" fmla="*/ 125412 h 851265"/>
              <a:gd name="connsiteX10" fmla="*/ 1078177 w 12191998"/>
              <a:gd name="connsiteY10" fmla="*/ 141287 h 851265"/>
              <a:gd name="connsiteX11" fmla="*/ 1124214 w 12191998"/>
              <a:gd name="connsiteY11" fmla="*/ 155575 h 851265"/>
              <a:gd name="connsiteX12" fmla="*/ 1176602 w 12191998"/>
              <a:gd name="connsiteY12" fmla="*/ 166687 h 851265"/>
              <a:gd name="connsiteX13" fmla="*/ 1236927 w 12191998"/>
              <a:gd name="connsiteY13" fmla="*/ 174625 h 851265"/>
              <a:gd name="connsiteX14" fmla="*/ 1305189 w 12191998"/>
              <a:gd name="connsiteY14" fmla="*/ 176212 h 851265"/>
              <a:gd name="connsiteX15" fmla="*/ 1373452 w 12191998"/>
              <a:gd name="connsiteY15" fmla="*/ 174625 h 851265"/>
              <a:gd name="connsiteX16" fmla="*/ 1433777 w 12191998"/>
              <a:gd name="connsiteY16" fmla="*/ 166687 h 851265"/>
              <a:gd name="connsiteX17" fmla="*/ 1486164 w 12191998"/>
              <a:gd name="connsiteY17" fmla="*/ 155575 h 851265"/>
              <a:gd name="connsiteX18" fmla="*/ 1532202 w 12191998"/>
              <a:gd name="connsiteY18" fmla="*/ 141287 h 851265"/>
              <a:gd name="connsiteX19" fmla="*/ 1573477 w 12191998"/>
              <a:gd name="connsiteY19" fmla="*/ 125412 h 851265"/>
              <a:gd name="connsiteX20" fmla="*/ 1609989 w 12191998"/>
              <a:gd name="connsiteY20" fmla="*/ 106362 h 851265"/>
              <a:gd name="connsiteX21" fmla="*/ 1648089 w 12191998"/>
              <a:gd name="connsiteY21" fmla="*/ 87312 h 851265"/>
              <a:gd name="connsiteX22" fmla="*/ 1686189 w 12191998"/>
              <a:gd name="connsiteY22" fmla="*/ 68262 h 851265"/>
              <a:gd name="connsiteX23" fmla="*/ 1722702 w 12191998"/>
              <a:gd name="connsiteY23" fmla="*/ 52387 h 851265"/>
              <a:gd name="connsiteX24" fmla="*/ 1763977 w 12191998"/>
              <a:gd name="connsiteY24" fmla="*/ 36512 h 851265"/>
              <a:gd name="connsiteX25" fmla="*/ 1810014 w 12191998"/>
              <a:gd name="connsiteY25" fmla="*/ 20637 h 851265"/>
              <a:gd name="connsiteX26" fmla="*/ 1862402 w 12191998"/>
              <a:gd name="connsiteY26" fmla="*/ 9525 h 851265"/>
              <a:gd name="connsiteX27" fmla="*/ 1922727 w 12191998"/>
              <a:gd name="connsiteY27" fmla="*/ 3175 h 851265"/>
              <a:gd name="connsiteX28" fmla="*/ 1990989 w 12191998"/>
              <a:gd name="connsiteY28" fmla="*/ 0 h 851265"/>
              <a:gd name="connsiteX29" fmla="*/ 2059252 w 12191998"/>
              <a:gd name="connsiteY29" fmla="*/ 3175 h 851265"/>
              <a:gd name="connsiteX30" fmla="*/ 2119577 w 12191998"/>
              <a:gd name="connsiteY30" fmla="*/ 9525 h 851265"/>
              <a:gd name="connsiteX31" fmla="*/ 2171964 w 12191998"/>
              <a:gd name="connsiteY31" fmla="*/ 20637 h 851265"/>
              <a:gd name="connsiteX32" fmla="*/ 2218002 w 12191998"/>
              <a:gd name="connsiteY32" fmla="*/ 36512 h 851265"/>
              <a:gd name="connsiteX33" fmla="*/ 2259277 w 12191998"/>
              <a:gd name="connsiteY33" fmla="*/ 52387 h 851265"/>
              <a:gd name="connsiteX34" fmla="*/ 2295789 w 12191998"/>
              <a:gd name="connsiteY34" fmla="*/ 68262 h 851265"/>
              <a:gd name="connsiteX35" fmla="*/ 2333889 w 12191998"/>
              <a:gd name="connsiteY35" fmla="*/ 87312 h 851265"/>
              <a:gd name="connsiteX36" fmla="*/ 2371989 w 12191998"/>
              <a:gd name="connsiteY36" fmla="*/ 106362 h 851265"/>
              <a:gd name="connsiteX37" fmla="*/ 2408502 w 12191998"/>
              <a:gd name="connsiteY37" fmla="*/ 125412 h 851265"/>
              <a:gd name="connsiteX38" fmla="*/ 2449777 w 12191998"/>
              <a:gd name="connsiteY38" fmla="*/ 141287 h 851265"/>
              <a:gd name="connsiteX39" fmla="*/ 2495814 w 12191998"/>
              <a:gd name="connsiteY39" fmla="*/ 155575 h 851265"/>
              <a:gd name="connsiteX40" fmla="*/ 2548202 w 12191998"/>
              <a:gd name="connsiteY40" fmla="*/ 166687 h 851265"/>
              <a:gd name="connsiteX41" fmla="*/ 2608527 w 12191998"/>
              <a:gd name="connsiteY41" fmla="*/ 174625 h 851265"/>
              <a:gd name="connsiteX42" fmla="*/ 2676789 w 12191998"/>
              <a:gd name="connsiteY42" fmla="*/ 176212 h 851265"/>
              <a:gd name="connsiteX43" fmla="*/ 2745052 w 12191998"/>
              <a:gd name="connsiteY43" fmla="*/ 174625 h 851265"/>
              <a:gd name="connsiteX44" fmla="*/ 2805377 w 12191998"/>
              <a:gd name="connsiteY44" fmla="*/ 166687 h 851265"/>
              <a:gd name="connsiteX45" fmla="*/ 2857764 w 12191998"/>
              <a:gd name="connsiteY45" fmla="*/ 155575 h 851265"/>
              <a:gd name="connsiteX46" fmla="*/ 2903802 w 12191998"/>
              <a:gd name="connsiteY46" fmla="*/ 141287 h 851265"/>
              <a:gd name="connsiteX47" fmla="*/ 2945077 w 12191998"/>
              <a:gd name="connsiteY47" fmla="*/ 125412 h 851265"/>
              <a:gd name="connsiteX48" fmla="*/ 2981589 w 12191998"/>
              <a:gd name="connsiteY48" fmla="*/ 106362 h 851265"/>
              <a:gd name="connsiteX49" fmla="*/ 3019689 w 12191998"/>
              <a:gd name="connsiteY49" fmla="*/ 87312 h 851265"/>
              <a:gd name="connsiteX50" fmla="*/ 3057789 w 12191998"/>
              <a:gd name="connsiteY50" fmla="*/ 68262 h 851265"/>
              <a:gd name="connsiteX51" fmla="*/ 3094302 w 12191998"/>
              <a:gd name="connsiteY51" fmla="*/ 52387 h 851265"/>
              <a:gd name="connsiteX52" fmla="*/ 3135577 w 12191998"/>
              <a:gd name="connsiteY52" fmla="*/ 36512 h 851265"/>
              <a:gd name="connsiteX53" fmla="*/ 3181614 w 12191998"/>
              <a:gd name="connsiteY53" fmla="*/ 20637 h 851265"/>
              <a:gd name="connsiteX54" fmla="*/ 3234002 w 12191998"/>
              <a:gd name="connsiteY54" fmla="*/ 9525 h 851265"/>
              <a:gd name="connsiteX55" fmla="*/ 3294327 w 12191998"/>
              <a:gd name="connsiteY55" fmla="*/ 3175 h 851265"/>
              <a:gd name="connsiteX56" fmla="*/ 3361002 w 12191998"/>
              <a:gd name="connsiteY56" fmla="*/ 0 h 851265"/>
              <a:gd name="connsiteX57" fmla="*/ 3430852 w 12191998"/>
              <a:gd name="connsiteY57" fmla="*/ 3175 h 851265"/>
              <a:gd name="connsiteX58" fmla="*/ 3491177 w 12191998"/>
              <a:gd name="connsiteY58" fmla="*/ 9525 h 851265"/>
              <a:gd name="connsiteX59" fmla="*/ 3543564 w 12191998"/>
              <a:gd name="connsiteY59" fmla="*/ 20637 h 851265"/>
              <a:gd name="connsiteX60" fmla="*/ 3589602 w 12191998"/>
              <a:gd name="connsiteY60" fmla="*/ 36512 h 851265"/>
              <a:gd name="connsiteX61" fmla="*/ 3630877 w 12191998"/>
              <a:gd name="connsiteY61" fmla="*/ 52387 h 851265"/>
              <a:gd name="connsiteX62" fmla="*/ 3667389 w 12191998"/>
              <a:gd name="connsiteY62" fmla="*/ 68262 h 851265"/>
              <a:gd name="connsiteX63" fmla="*/ 3705489 w 12191998"/>
              <a:gd name="connsiteY63" fmla="*/ 87312 h 851265"/>
              <a:gd name="connsiteX64" fmla="*/ 3743589 w 12191998"/>
              <a:gd name="connsiteY64" fmla="*/ 106362 h 851265"/>
              <a:gd name="connsiteX65" fmla="*/ 3780102 w 12191998"/>
              <a:gd name="connsiteY65" fmla="*/ 125412 h 851265"/>
              <a:gd name="connsiteX66" fmla="*/ 3821377 w 12191998"/>
              <a:gd name="connsiteY66" fmla="*/ 141287 h 851265"/>
              <a:gd name="connsiteX67" fmla="*/ 3867414 w 12191998"/>
              <a:gd name="connsiteY67" fmla="*/ 155575 h 851265"/>
              <a:gd name="connsiteX68" fmla="*/ 3919802 w 12191998"/>
              <a:gd name="connsiteY68" fmla="*/ 166687 h 851265"/>
              <a:gd name="connsiteX69" fmla="*/ 3980127 w 12191998"/>
              <a:gd name="connsiteY69" fmla="*/ 174625 h 851265"/>
              <a:gd name="connsiteX70" fmla="*/ 4048389 w 12191998"/>
              <a:gd name="connsiteY70" fmla="*/ 176212 h 851265"/>
              <a:gd name="connsiteX71" fmla="*/ 4116652 w 12191998"/>
              <a:gd name="connsiteY71" fmla="*/ 174625 h 851265"/>
              <a:gd name="connsiteX72" fmla="*/ 4176977 w 12191998"/>
              <a:gd name="connsiteY72" fmla="*/ 166687 h 851265"/>
              <a:gd name="connsiteX73" fmla="*/ 4229364 w 12191998"/>
              <a:gd name="connsiteY73" fmla="*/ 155575 h 851265"/>
              <a:gd name="connsiteX74" fmla="*/ 4275402 w 12191998"/>
              <a:gd name="connsiteY74" fmla="*/ 141287 h 851265"/>
              <a:gd name="connsiteX75" fmla="*/ 4316677 w 12191998"/>
              <a:gd name="connsiteY75" fmla="*/ 125412 h 851265"/>
              <a:gd name="connsiteX76" fmla="*/ 4353189 w 12191998"/>
              <a:gd name="connsiteY76" fmla="*/ 106362 h 851265"/>
              <a:gd name="connsiteX77" fmla="*/ 4429389 w 12191998"/>
              <a:gd name="connsiteY77" fmla="*/ 68262 h 851265"/>
              <a:gd name="connsiteX78" fmla="*/ 4465902 w 12191998"/>
              <a:gd name="connsiteY78" fmla="*/ 52387 h 851265"/>
              <a:gd name="connsiteX79" fmla="*/ 4507177 w 12191998"/>
              <a:gd name="connsiteY79" fmla="*/ 36512 h 851265"/>
              <a:gd name="connsiteX80" fmla="*/ 4553216 w 12191998"/>
              <a:gd name="connsiteY80" fmla="*/ 20637 h 851265"/>
              <a:gd name="connsiteX81" fmla="*/ 4605602 w 12191998"/>
              <a:gd name="connsiteY81" fmla="*/ 9525 h 851265"/>
              <a:gd name="connsiteX82" fmla="*/ 4665928 w 12191998"/>
              <a:gd name="connsiteY82" fmla="*/ 3175 h 851265"/>
              <a:gd name="connsiteX83" fmla="*/ 4734189 w 12191998"/>
              <a:gd name="connsiteY83" fmla="*/ 0 h 851265"/>
              <a:gd name="connsiteX84" fmla="*/ 4802453 w 12191998"/>
              <a:gd name="connsiteY84" fmla="*/ 3175 h 851265"/>
              <a:gd name="connsiteX85" fmla="*/ 4862777 w 12191998"/>
              <a:gd name="connsiteY85" fmla="*/ 9525 h 851265"/>
              <a:gd name="connsiteX86" fmla="*/ 4915165 w 12191998"/>
              <a:gd name="connsiteY86" fmla="*/ 20637 h 851265"/>
              <a:gd name="connsiteX87" fmla="*/ 4961202 w 12191998"/>
              <a:gd name="connsiteY87" fmla="*/ 36512 h 851265"/>
              <a:gd name="connsiteX88" fmla="*/ 5002478 w 12191998"/>
              <a:gd name="connsiteY88" fmla="*/ 52387 h 851265"/>
              <a:gd name="connsiteX89" fmla="*/ 5038989 w 12191998"/>
              <a:gd name="connsiteY89" fmla="*/ 68262 h 851265"/>
              <a:gd name="connsiteX90" fmla="*/ 5077091 w 12191998"/>
              <a:gd name="connsiteY90" fmla="*/ 87312 h 851265"/>
              <a:gd name="connsiteX91" fmla="*/ 5115189 w 12191998"/>
              <a:gd name="connsiteY91" fmla="*/ 106362 h 851265"/>
              <a:gd name="connsiteX92" fmla="*/ 5151702 w 12191998"/>
              <a:gd name="connsiteY92" fmla="*/ 125412 h 851265"/>
              <a:gd name="connsiteX93" fmla="*/ 5192978 w 12191998"/>
              <a:gd name="connsiteY93" fmla="*/ 141287 h 851265"/>
              <a:gd name="connsiteX94" fmla="*/ 5239014 w 12191998"/>
              <a:gd name="connsiteY94" fmla="*/ 155575 h 851265"/>
              <a:gd name="connsiteX95" fmla="*/ 5291401 w 12191998"/>
              <a:gd name="connsiteY95" fmla="*/ 166687 h 851265"/>
              <a:gd name="connsiteX96" fmla="*/ 5351727 w 12191998"/>
              <a:gd name="connsiteY96" fmla="*/ 174625 h 851265"/>
              <a:gd name="connsiteX97" fmla="*/ 5410199 w 12191998"/>
              <a:gd name="connsiteY97" fmla="*/ 175985 h 851265"/>
              <a:gd name="connsiteX98" fmla="*/ 5468671 w 12191998"/>
              <a:gd name="connsiteY98" fmla="*/ 174625 h 851265"/>
              <a:gd name="connsiteX99" fmla="*/ 5528996 w 12191998"/>
              <a:gd name="connsiteY99" fmla="*/ 166687 h 851265"/>
              <a:gd name="connsiteX100" fmla="*/ 5581383 w 12191998"/>
              <a:gd name="connsiteY100" fmla="*/ 155575 h 851265"/>
              <a:gd name="connsiteX101" fmla="*/ 5627421 w 12191998"/>
              <a:gd name="connsiteY101" fmla="*/ 141287 h 851265"/>
              <a:gd name="connsiteX102" fmla="*/ 5668696 w 12191998"/>
              <a:gd name="connsiteY102" fmla="*/ 125412 h 851265"/>
              <a:gd name="connsiteX103" fmla="*/ 5705210 w 12191998"/>
              <a:gd name="connsiteY103" fmla="*/ 106362 h 851265"/>
              <a:gd name="connsiteX104" fmla="*/ 5743308 w 12191998"/>
              <a:gd name="connsiteY104" fmla="*/ 87312 h 851265"/>
              <a:gd name="connsiteX105" fmla="*/ 5781408 w 12191998"/>
              <a:gd name="connsiteY105" fmla="*/ 68262 h 851265"/>
              <a:gd name="connsiteX106" fmla="*/ 5817921 w 12191998"/>
              <a:gd name="connsiteY106" fmla="*/ 52387 h 851265"/>
              <a:gd name="connsiteX107" fmla="*/ 5859196 w 12191998"/>
              <a:gd name="connsiteY107" fmla="*/ 36512 h 851265"/>
              <a:gd name="connsiteX108" fmla="*/ 5905234 w 12191998"/>
              <a:gd name="connsiteY108" fmla="*/ 20637 h 851265"/>
              <a:gd name="connsiteX109" fmla="*/ 5957621 w 12191998"/>
              <a:gd name="connsiteY109" fmla="*/ 9525 h 851265"/>
              <a:gd name="connsiteX110" fmla="*/ 6017948 w 12191998"/>
              <a:gd name="connsiteY110" fmla="*/ 3175 h 851265"/>
              <a:gd name="connsiteX111" fmla="*/ 6086210 w 12191998"/>
              <a:gd name="connsiteY111" fmla="*/ 0 h 851265"/>
              <a:gd name="connsiteX112" fmla="*/ 6095999 w 12191998"/>
              <a:gd name="connsiteY112" fmla="*/ 455 h 851265"/>
              <a:gd name="connsiteX113" fmla="*/ 6105789 w 12191998"/>
              <a:gd name="connsiteY113" fmla="*/ 0 h 851265"/>
              <a:gd name="connsiteX114" fmla="*/ 6174052 w 12191998"/>
              <a:gd name="connsiteY114" fmla="*/ 3175 h 851265"/>
              <a:gd name="connsiteX115" fmla="*/ 6234377 w 12191998"/>
              <a:gd name="connsiteY115" fmla="*/ 9525 h 851265"/>
              <a:gd name="connsiteX116" fmla="*/ 6286764 w 12191998"/>
              <a:gd name="connsiteY116" fmla="*/ 20637 h 851265"/>
              <a:gd name="connsiteX117" fmla="*/ 6332802 w 12191998"/>
              <a:gd name="connsiteY117" fmla="*/ 36512 h 851265"/>
              <a:gd name="connsiteX118" fmla="*/ 6374077 w 12191998"/>
              <a:gd name="connsiteY118" fmla="*/ 52387 h 851265"/>
              <a:gd name="connsiteX119" fmla="*/ 6410589 w 12191998"/>
              <a:gd name="connsiteY119" fmla="*/ 68262 h 851265"/>
              <a:gd name="connsiteX120" fmla="*/ 6448689 w 12191998"/>
              <a:gd name="connsiteY120" fmla="*/ 87312 h 851265"/>
              <a:gd name="connsiteX121" fmla="*/ 6486789 w 12191998"/>
              <a:gd name="connsiteY121" fmla="*/ 106362 h 851265"/>
              <a:gd name="connsiteX122" fmla="*/ 6523302 w 12191998"/>
              <a:gd name="connsiteY122" fmla="*/ 125412 h 851265"/>
              <a:gd name="connsiteX123" fmla="*/ 6564577 w 12191998"/>
              <a:gd name="connsiteY123" fmla="*/ 141287 h 851265"/>
              <a:gd name="connsiteX124" fmla="*/ 6610614 w 12191998"/>
              <a:gd name="connsiteY124" fmla="*/ 155575 h 851265"/>
              <a:gd name="connsiteX125" fmla="*/ 6663002 w 12191998"/>
              <a:gd name="connsiteY125" fmla="*/ 166687 h 851265"/>
              <a:gd name="connsiteX126" fmla="*/ 6723327 w 12191998"/>
              <a:gd name="connsiteY126" fmla="*/ 174625 h 851265"/>
              <a:gd name="connsiteX127" fmla="*/ 6781799 w 12191998"/>
              <a:gd name="connsiteY127" fmla="*/ 175985 h 851265"/>
              <a:gd name="connsiteX128" fmla="*/ 6840271 w 12191998"/>
              <a:gd name="connsiteY128" fmla="*/ 174625 h 851265"/>
              <a:gd name="connsiteX129" fmla="*/ 6900596 w 12191998"/>
              <a:gd name="connsiteY129" fmla="*/ 166687 h 851265"/>
              <a:gd name="connsiteX130" fmla="*/ 6952983 w 12191998"/>
              <a:gd name="connsiteY130" fmla="*/ 155575 h 851265"/>
              <a:gd name="connsiteX131" fmla="*/ 6999021 w 12191998"/>
              <a:gd name="connsiteY131" fmla="*/ 141287 h 851265"/>
              <a:gd name="connsiteX132" fmla="*/ 7040296 w 12191998"/>
              <a:gd name="connsiteY132" fmla="*/ 125412 h 851265"/>
              <a:gd name="connsiteX133" fmla="*/ 7076808 w 12191998"/>
              <a:gd name="connsiteY133" fmla="*/ 106362 h 851265"/>
              <a:gd name="connsiteX134" fmla="*/ 7114908 w 12191998"/>
              <a:gd name="connsiteY134" fmla="*/ 87312 h 851265"/>
              <a:gd name="connsiteX135" fmla="*/ 7153008 w 12191998"/>
              <a:gd name="connsiteY135" fmla="*/ 68262 h 851265"/>
              <a:gd name="connsiteX136" fmla="*/ 7189521 w 12191998"/>
              <a:gd name="connsiteY136" fmla="*/ 52387 h 851265"/>
              <a:gd name="connsiteX137" fmla="*/ 7230796 w 12191998"/>
              <a:gd name="connsiteY137" fmla="*/ 36512 h 851265"/>
              <a:gd name="connsiteX138" fmla="*/ 7276833 w 12191998"/>
              <a:gd name="connsiteY138" fmla="*/ 20637 h 851265"/>
              <a:gd name="connsiteX139" fmla="*/ 7329221 w 12191998"/>
              <a:gd name="connsiteY139" fmla="*/ 9525 h 851265"/>
              <a:gd name="connsiteX140" fmla="*/ 7389546 w 12191998"/>
              <a:gd name="connsiteY140" fmla="*/ 3175 h 851265"/>
              <a:gd name="connsiteX141" fmla="*/ 7457808 w 12191998"/>
              <a:gd name="connsiteY141" fmla="*/ 0 h 851265"/>
              <a:gd name="connsiteX142" fmla="*/ 7526071 w 12191998"/>
              <a:gd name="connsiteY142" fmla="*/ 3175 h 851265"/>
              <a:gd name="connsiteX143" fmla="*/ 7586396 w 12191998"/>
              <a:gd name="connsiteY143" fmla="*/ 9525 h 851265"/>
              <a:gd name="connsiteX144" fmla="*/ 7638783 w 12191998"/>
              <a:gd name="connsiteY144" fmla="*/ 20637 h 851265"/>
              <a:gd name="connsiteX145" fmla="*/ 7684821 w 12191998"/>
              <a:gd name="connsiteY145" fmla="*/ 36512 h 851265"/>
              <a:gd name="connsiteX146" fmla="*/ 7726096 w 12191998"/>
              <a:gd name="connsiteY146" fmla="*/ 52387 h 851265"/>
              <a:gd name="connsiteX147" fmla="*/ 7762608 w 12191998"/>
              <a:gd name="connsiteY147" fmla="*/ 68262 h 851265"/>
              <a:gd name="connsiteX148" fmla="*/ 7800708 w 12191998"/>
              <a:gd name="connsiteY148" fmla="*/ 87312 h 851265"/>
              <a:gd name="connsiteX149" fmla="*/ 7838808 w 12191998"/>
              <a:gd name="connsiteY149" fmla="*/ 106362 h 851265"/>
              <a:gd name="connsiteX150" fmla="*/ 7875321 w 12191998"/>
              <a:gd name="connsiteY150" fmla="*/ 125412 h 851265"/>
              <a:gd name="connsiteX151" fmla="*/ 7916596 w 12191998"/>
              <a:gd name="connsiteY151" fmla="*/ 141287 h 851265"/>
              <a:gd name="connsiteX152" fmla="*/ 7962633 w 12191998"/>
              <a:gd name="connsiteY152" fmla="*/ 155575 h 851265"/>
              <a:gd name="connsiteX153" fmla="*/ 8015021 w 12191998"/>
              <a:gd name="connsiteY153" fmla="*/ 166687 h 851265"/>
              <a:gd name="connsiteX154" fmla="*/ 8075346 w 12191998"/>
              <a:gd name="connsiteY154" fmla="*/ 174625 h 851265"/>
              <a:gd name="connsiteX155" fmla="*/ 8143608 w 12191998"/>
              <a:gd name="connsiteY155" fmla="*/ 176212 h 851265"/>
              <a:gd name="connsiteX156" fmla="*/ 8211871 w 12191998"/>
              <a:gd name="connsiteY156" fmla="*/ 174625 h 851265"/>
              <a:gd name="connsiteX157" fmla="*/ 8272196 w 12191998"/>
              <a:gd name="connsiteY157" fmla="*/ 166687 h 851265"/>
              <a:gd name="connsiteX158" fmla="*/ 8324583 w 12191998"/>
              <a:gd name="connsiteY158" fmla="*/ 155575 h 851265"/>
              <a:gd name="connsiteX159" fmla="*/ 8370621 w 12191998"/>
              <a:gd name="connsiteY159" fmla="*/ 141287 h 851265"/>
              <a:gd name="connsiteX160" fmla="*/ 8411896 w 12191998"/>
              <a:gd name="connsiteY160" fmla="*/ 125412 h 851265"/>
              <a:gd name="connsiteX161" fmla="*/ 8448408 w 12191998"/>
              <a:gd name="connsiteY161" fmla="*/ 106362 h 851265"/>
              <a:gd name="connsiteX162" fmla="*/ 8486508 w 12191998"/>
              <a:gd name="connsiteY162" fmla="*/ 87312 h 851265"/>
              <a:gd name="connsiteX163" fmla="*/ 8524608 w 12191998"/>
              <a:gd name="connsiteY163" fmla="*/ 68262 h 851265"/>
              <a:gd name="connsiteX164" fmla="*/ 8561120 w 12191998"/>
              <a:gd name="connsiteY164" fmla="*/ 52387 h 851265"/>
              <a:gd name="connsiteX165" fmla="*/ 8602396 w 12191998"/>
              <a:gd name="connsiteY165" fmla="*/ 36512 h 851265"/>
              <a:gd name="connsiteX166" fmla="*/ 8648432 w 12191998"/>
              <a:gd name="connsiteY166" fmla="*/ 20637 h 851265"/>
              <a:gd name="connsiteX167" fmla="*/ 8700820 w 12191998"/>
              <a:gd name="connsiteY167" fmla="*/ 9525 h 851265"/>
              <a:gd name="connsiteX168" fmla="*/ 8761146 w 12191998"/>
              <a:gd name="connsiteY168" fmla="*/ 3175 h 851265"/>
              <a:gd name="connsiteX169" fmla="*/ 8827820 w 12191998"/>
              <a:gd name="connsiteY169" fmla="*/ 0 h 851265"/>
              <a:gd name="connsiteX170" fmla="*/ 8897670 w 12191998"/>
              <a:gd name="connsiteY170" fmla="*/ 3175 h 851265"/>
              <a:gd name="connsiteX171" fmla="*/ 8957996 w 12191998"/>
              <a:gd name="connsiteY171" fmla="*/ 9525 h 851265"/>
              <a:gd name="connsiteX172" fmla="*/ 9010382 w 12191998"/>
              <a:gd name="connsiteY172" fmla="*/ 20637 h 851265"/>
              <a:gd name="connsiteX173" fmla="*/ 9056420 w 12191998"/>
              <a:gd name="connsiteY173" fmla="*/ 36512 h 851265"/>
              <a:gd name="connsiteX174" fmla="*/ 9097696 w 12191998"/>
              <a:gd name="connsiteY174" fmla="*/ 52387 h 851265"/>
              <a:gd name="connsiteX175" fmla="*/ 9134208 w 12191998"/>
              <a:gd name="connsiteY175" fmla="*/ 68262 h 851265"/>
              <a:gd name="connsiteX176" fmla="*/ 9172308 w 12191998"/>
              <a:gd name="connsiteY176" fmla="*/ 87312 h 851265"/>
              <a:gd name="connsiteX177" fmla="*/ 9210408 w 12191998"/>
              <a:gd name="connsiteY177" fmla="*/ 106362 h 851265"/>
              <a:gd name="connsiteX178" fmla="*/ 9246920 w 12191998"/>
              <a:gd name="connsiteY178" fmla="*/ 125412 h 851265"/>
              <a:gd name="connsiteX179" fmla="*/ 9288196 w 12191998"/>
              <a:gd name="connsiteY179" fmla="*/ 141287 h 851265"/>
              <a:gd name="connsiteX180" fmla="*/ 9334232 w 12191998"/>
              <a:gd name="connsiteY180" fmla="*/ 155575 h 851265"/>
              <a:gd name="connsiteX181" fmla="*/ 9386620 w 12191998"/>
              <a:gd name="connsiteY181" fmla="*/ 166687 h 851265"/>
              <a:gd name="connsiteX182" fmla="*/ 9446946 w 12191998"/>
              <a:gd name="connsiteY182" fmla="*/ 174625 h 851265"/>
              <a:gd name="connsiteX183" fmla="*/ 9515208 w 12191998"/>
              <a:gd name="connsiteY183" fmla="*/ 176212 h 851265"/>
              <a:gd name="connsiteX184" fmla="*/ 9583470 w 12191998"/>
              <a:gd name="connsiteY184" fmla="*/ 174625 h 851265"/>
              <a:gd name="connsiteX185" fmla="*/ 9643796 w 12191998"/>
              <a:gd name="connsiteY185" fmla="*/ 166687 h 851265"/>
              <a:gd name="connsiteX186" fmla="*/ 9696182 w 12191998"/>
              <a:gd name="connsiteY186" fmla="*/ 155575 h 851265"/>
              <a:gd name="connsiteX187" fmla="*/ 9742220 w 12191998"/>
              <a:gd name="connsiteY187" fmla="*/ 141287 h 851265"/>
              <a:gd name="connsiteX188" fmla="*/ 9783496 w 12191998"/>
              <a:gd name="connsiteY188" fmla="*/ 125412 h 851265"/>
              <a:gd name="connsiteX189" fmla="*/ 9820008 w 12191998"/>
              <a:gd name="connsiteY189" fmla="*/ 106362 h 851265"/>
              <a:gd name="connsiteX190" fmla="*/ 9896208 w 12191998"/>
              <a:gd name="connsiteY190" fmla="*/ 68262 h 851265"/>
              <a:gd name="connsiteX191" fmla="*/ 9932720 w 12191998"/>
              <a:gd name="connsiteY191" fmla="*/ 52387 h 851265"/>
              <a:gd name="connsiteX192" fmla="*/ 9973996 w 12191998"/>
              <a:gd name="connsiteY192" fmla="*/ 36512 h 851265"/>
              <a:gd name="connsiteX193" fmla="*/ 10020032 w 12191998"/>
              <a:gd name="connsiteY193" fmla="*/ 20637 h 851265"/>
              <a:gd name="connsiteX194" fmla="*/ 10072420 w 12191998"/>
              <a:gd name="connsiteY194" fmla="*/ 9525 h 851265"/>
              <a:gd name="connsiteX195" fmla="*/ 10132746 w 12191998"/>
              <a:gd name="connsiteY195" fmla="*/ 3175 h 851265"/>
              <a:gd name="connsiteX196" fmla="*/ 10201008 w 12191998"/>
              <a:gd name="connsiteY196" fmla="*/ 0 h 851265"/>
              <a:gd name="connsiteX197" fmla="*/ 10269270 w 12191998"/>
              <a:gd name="connsiteY197" fmla="*/ 3175 h 851265"/>
              <a:gd name="connsiteX198" fmla="*/ 10329596 w 12191998"/>
              <a:gd name="connsiteY198" fmla="*/ 9525 h 851265"/>
              <a:gd name="connsiteX199" fmla="*/ 10381982 w 12191998"/>
              <a:gd name="connsiteY199" fmla="*/ 20637 h 851265"/>
              <a:gd name="connsiteX200" fmla="*/ 10428020 w 12191998"/>
              <a:gd name="connsiteY200" fmla="*/ 36512 h 851265"/>
              <a:gd name="connsiteX201" fmla="*/ 10469296 w 12191998"/>
              <a:gd name="connsiteY201" fmla="*/ 52387 h 851265"/>
              <a:gd name="connsiteX202" fmla="*/ 10505808 w 12191998"/>
              <a:gd name="connsiteY202" fmla="*/ 68262 h 851265"/>
              <a:gd name="connsiteX203" fmla="*/ 10543908 w 12191998"/>
              <a:gd name="connsiteY203" fmla="*/ 87312 h 851265"/>
              <a:gd name="connsiteX204" fmla="*/ 10582008 w 12191998"/>
              <a:gd name="connsiteY204" fmla="*/ 106362 h 851265"/>
              <a:gd name="connsiteX205" fmla="*/ 10618520 w 12191998"/>
              <a:gd name="connsiteY205" fmla="*/ 125412 h 851265"/>
              <a:gd name="connsiteX206" fmla="*/ 10659796 w 12191998"/>
              <a:gd name="connsiteY206" fmla="*/ 141287 h 851265"/>
              <a:gd name="connsiteX207" fmla="*/ 10705832 w 12191998"/>
              <a:gd name="connsiteY207" fmla="*/ 155575 h 851265"/>
              <a:gd name="connsiteX208" fmla="*/ 10758220 w 12191998"/>
              <a:gd name="connsiteY208" fmla="*/ 166687 h 851265"/>
              <a:gd name="connsiteX209" fmla="*/ 10818546 w 12191998"/>
              <a:gd name="connsiteY209" fmla="*/ 174625 h 851265"/>
              <a:gd name="connsiteX210" fmla="*/ 10886808 w 12191998"/>
              <a:gd name="connsiteY210" fmla="*/ 176212 h 851265"/>
              <a:gd name="connsiteX211" fmla="*/ 10955070 w 12191998"/>
              <a:gd name="connsiteY211" fmla="*/ 174625 h 851265"/>
              <a:gd name="connsiteX212" fmla="*/ 11015396 w 12191998"/>
              <a:gd name="connsiteY212" fmla="*/ 166687 h 851265"/>
              <a:gd name="connsiteX213" fmla="*/ 11067782 w 12191998"/>
              <a:gd name="connsiteY213" fmla="*/ 155575 h 851265"/>
              <a:gd name="connsiteX214" fmla="*/ 11113820 w 12191998"/>
              <a:gd name="connsiteY214" fmla="*/ 141287 h 851265"/>
              <a:gd name="connsiteX215" fmla="*/ 11155096 w 12191998"/>
              <a:gd name="connsiteY215" fmla="*/ 125412 h 851265"/>
              <a:gd name="connsiteX216" fmla="*/ 11191608 w 12191998"/>
              <a:gd name="connsiteY216" fmla="*/ 106362 h 851265"/>
              <a:gd name="connsiteX217" fmla="*/ 11229708 w 12191998"/>
              <a:gd name="connsiteY217" fmla="*/ 87312 h 851265"/>
              <a:gd name="connsiteX218" fmla="*/ 11267808 w 12191998"/>
              <a:gd name="connsiteY218" fmla="*/ 68262 h 851265"/>
              <a:gd name="connsiteX219" fmla="*/ 11304320 w 12191998"/>
              <a:gd name="connsiteY219" fmla="*/ 52387 h 851265"/>
              <a:gd name="connsiteX220" fmla="*/ 11345596 w 12191998"/>
              <a:gd name="connsiteY220" fmla="*/ 36512 h 851265"/>
              <a:gd name="connsiteX221" fmla="*/ 11391632 w 12191998"/>
              <a:gd name="connsiteY221" fmla="*/ 20637 h 851265"/>
              <a:gd name="connsiteX222" fmla="*/ 11444020 w 12191998"/>
              <a:gd name="connsiteY222" fmla="*/ 9525 h 851265"/>
              <a:gd name="connsiteX223" fmla="*/ 11504346 w 12191998"/>
              <a:gd name="connsiteY223" fmla="*/ 3175 h 851265"/>
              <a:gd name="connsiteX224" fmla="*/ 11572608 w 12191998"/>
              <a:gd name="connsiteY224" fmla="*/ 0 h 851265"/>
              <a:gd name="connsiteX225" fmla="*/ 11640870 w 12191998"/>
              <a:gd name="connsiteY225" fmla="*/ 3175 h 851265"/>
              <a:gd name="connsiteX226" fmla="*/ 11701196 w 12191998"/>
              <a:gd name="connsiteY226" fmla="*/ 9525 h 851265"/>
              <a:gd name="connsiteX227" fmla="*/ 11753582 w 12191998"/>
              <a:gd name="connsiteY227" fmla="*/ 20637 h 851265"/>
              <a:gd name="connsiteX228" fmla="*/ 11799620 w 12191998"/>
              <a:gd name="connsiteY228" fmla="*/ 36512 h 851265"/>
              <a:gd name="connsiteX229" fmla="*/ 11840896 w 12191998"/>
              <a:gd name="connsiteY229" fmla="*/ 52387 h 851265"/>
              <a:gd name="connsiteX230" fmla="*/ 11877408 w 12191998"/>
              <a:gd name="connsiteY230" fmla="*/ 68262 h 851265"/>
              <a:gd name="connsiteX231" fmla="*/ 11915508 w 12191998"/>
              <a:gd name="connsiteY231" fmla="*/ 87312 h 851265"/>
              <a:gd name="connsiteX232" fmla="*/ 11953608 w 12191998"/>
              <a:gd name="connsiteY232" fmla="*/ 106362 h 851265"/>
              <a:gd name="connsiteX233" fmla="*/ 11990120 w 12191998"/>
              <a:gd name="connsiteY233" fmla="*/ 125412 h 851265"/>
              <a:gd name="connsiteX234" fmla="*/ 12031396 w 12191998"/>
              <a:gd name="connsiteY234" fmla="*/ 141287 h 851265"/>
              <a:gd name="connsiteX235" fmla="*/ 12077432 w 12191998"/>
              <a:gd name="connsiteY235" fmla="*/ 155575 h 851265"/>
              <a:gd name="connsiteX236" fmla="*/ 12129820 w 12191998"/>
              <a:gd name="connsiteY236" fmla="*/ 166688 h 851265"/>
              <a:gd name="connsiteX237" fmla="*/ 12190146 w 12191998"/>
              <a:gd name="connsiteY237" fmla="*/ 174625 h 851265"/>
              <a:gd name="connsiteX238" fmla="*/ 12191998 w 12191998"/>
              <a:gd name="connsiteY238" fmla="*/ 174668 h 851265"/>
              <a:gd name="connsiteX239" fmla="*/ 12191998 w 12191998"/>
              <a:gd name="connsiteY239" fmla="*/ 851265 h 851265"/>
              <a:gd name="connsiteX240" fmla="*/ 0 w 12191998"/>
              <a:gd name="connsiteY240" fmla="*/ 851265 h 851265"/>
              <a:gd name="connsiteX241" fmla="*/ 0 w 12191998"/>
              <a:gd name="connsiteY241" fmla="*/ 174668 h 851265"/>
              <a:gd name="connsiteX242" fmla="*/ 1852 w 12191998"/>
              <a:gd name="connsiteY242" fmla="*/ 174625 h 851265"/>
              <a:gd name="connsiteX243" fmla="*/ 62177 w 12191998"/>
              <a:gd name="connsiteY243" fmla="*/ 166687 h 851265"/>
              <a:gd name="connsiteX244" fmla="*/ 114564 w 12191998"/>
              <a:gd name="connsiteY244" fmla="*/ 155575 h 851265"/>
              <a:gd name="connsiteX245" fmla="*/ 160602 w 12191998"/>
              <a:gd name="connsiteY245" fmla="*/ 141287 h 851265"/>
              <a:gd name="connsiteX246" fmla="*/ 201877 w 12191998"/>
              <a:gd name="connsiteY246" fmla="*/ 125412 h 851265"/>
              <a:gd name="connsiteX247" fmla="*/ 238389 w 12191998"/>
              <a:gd name="connsiteY247" fmla="*/ 106362 h 851265"/>
              <a:gd name="connsiteX248" fmla="*/ 276489 w 12191998"/>
              <a:gd name="connsiteY248" fmla="*/ 87312 h 851265"/>
              <a:gd name="connsiteX249" fmla="*/ 314589 w 12191998"/>
              <a:gd name="connsiteY249" fmla="*/ 68262 h 851265"/>
              <a:gd name="connsiteX250" fmla="*/ 351102 w 12191998"/>
              <a:gd name="connsiteY250" fmla="*/ 52387 h 851265"/>
              <a:gd name="connsiteX251" fmla="*/ 392377 w 12191998"/>
              <a:gd name="connsiteY251" fmla="*/ 36512 h 851265"/>
              <a:gd name="connsiteX252" fmla="*/ 438414 w 12191998"/>
              <a:gd name="connsiteY252" fmla="*/ 20637 h 851265"/>
              <a:gd name="connsiteX253" fmla="*/ 490802 w 12191998"/>
              <a:gd name="connsiteY253" fmla="*/ 9525 h 851265"/>
              <a:gd name="connsiteX254" fmla="*/ 551127 w 12191998"/>
              <a:gd name="connsiteY254" fmla="*/ 3175 h 85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2191998" h="851265">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6" y="20637"/>
                </a:lnTo>
                <a:lnTo>
                  <a:pt x="4605602" y="9525"/>
                </a:lnTo>
                <a:lnTo>
                  <a:pt x="4665928" y="3175"/>
                </a:lnTo>
                <a:lnTo>
                  <a:pt x="4734189" y="0"/>
                </a:lnTo>
                <a:lnTo>
                  <a:pt x="4802453" y="3175"/>
                </a:lnTo>
                <a:lnTo>
                  <a:pt x="4862777" y="9525"/>
                </a:lnTo>
                <a:lnTo>
                  <a:pt x="4915165" y="20637"/>
                </a:lnTo>
                <a:lnTo>
                  <a:pt x="4961202" y="36512"/>
                </a:lnTo>
                <a:lnTo>
                  <a:pt x="5002478" y="52387"/>
                </a:lnTo>
                <a:lnTo>
                  <a:pt x="5038989" y="68262"/>
                </a:lnTo>
                <a:lnTo>
                  <a:pt x="5077091" y="87312"/>
                </a:lnTo>
                <a:lnTo>
                  <a:pt x="5115189" y="106362"/>
                </a:lnTo>
                <a:lnTo>
                  <a:pt x="5151702" y="125412"/>
                </a:lnTo>
                <a:lnTo>
                  <a:pt x="5192978"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10" y="106362"/>
                </a:lnTo>
                <a:lnTo>
                  <a:pt x="5743308" y="87312"/>
                </a:lnTo>
                <a:lnTo>
                  <a:pt x="5781408" y="68262"/>
                </a:lnTo>
                <a:lnTo>
                  <a:pt x="5817921" y="52387"/>
                </a:lnTo>
                <a:lnTo>
                  <a:pt x="5859196" y="36512"/>
                </a:lnTo>
                <a:lnTo>
                  <a:pt x="5905234" y="20637"/>
                </a:lnTo>
                <a:lnTo>
                  <a:pt x="5957621" y="9525"/>
                </a:lnTo>
                <a:lnTo>
                  <a:pt x="6017948" y="3175"/>
                </a:lnTo>
                <a:lnTo>
                  <a:pt x="6086210"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1998" y="174668"/>
                </a:lnTo>
                <a:lnTo>
                  <a:pt x="12191998" y="851265"/>
                </a:lnTo>
                <a:lnTo>
                  <a:pt x="0" y="851265"/>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1">
            <a:extLst>
              <a:ext uri="{FF2B5EF4-FFF2-40B4-BE49-F238E27FC236}">
                <a16:creationId xmlns:a16="http://schemas.microsoft.com/office/drawing/2014/main" id="{CCC6D210-6B1B-6249-B1D6-5AF547AEF6B1}"/>
              </a:ext>
            </a:extLst>
          </p:cNvPr>
          <p:cNvSpPr txBox="1">
            <a:spLocks/>
          </p:cNvSpPr>
          <p:nvPr/>
        </p:nvSpPr>
        <p:spPr>
          <a:xfrm>
            <a:off x="1001486" y="-464459"/>
            <a:ext cx="10740571" cy="212634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100" kern="1200" cap="all" spc="200" baseline="0">
                <a:solidFill>
                  <a:schemeClr val="tx1">
                    <a:lumMod val="85000"/>
                    <a:lumOff val="15000"/>
                  </a:schemeClr>
                </a:solidFill>
                <a:latin typeface="+mj-lt"/>
                <a:ea typeface="+mj-ea"/>
                <a:cs typeface="+mj-cs"/>
              </a:defRPr>
            </a:lvl1pPr>
          </a:lstStyle>
          <a:p>
            <a:endParaRPr lang="en-US" sz="2400" b="1" dirty="0">
              <a:solidFill>
                <a:schemeClr val="accent1">
                  <a:lumMod val="40000"/>
                  <a:lumOff val="60000"/>
                </a:schemeClr>
              </a:solidFill>
              <a:latin typeface="+mn-lt"/>
            </a:endParaRPr>
          </a:p>
        </p:txBody>
      </p:sp>
      <p:pic>
        <p:nvPicPr>
          <p:cNvPr id="7" name="Picture 6">
            <a:extLst>
              <a:ext uri="{FF2B5EF4-FFF2-40B4-BE49-F238E27FC236}">
                <a16:creationId xmlns:a16="http://schemas.microsoft.com/office/drawing/2014/main" id="{1ACB65B2-FF80-7C42-BD7C-4874BAEF1220}"/>
              </a:ext>
            </a:extLst>
          </p:cNvPr>
          <p:cNvPicPr>
            <a:picLocks noChangeAspect="1"/>
          </p:cNvPicPr>
          <p:nvPr/>
        </p:nvPicPr>
        <p:blipFill rotWithShape="1">
          <a:blip r:embed="rId2"/>
          <a:srcRect l="968" t="11429" r="1520" b="57619"/>
          <a:stretch/>
        </p:blipFill>
        <p:spPr>
          <a:xfrm>
            <a:off x="566058" y="1484959"/>
            <a:ext cx="11176000" cy="4233669"/>
          </a:xfrm>
          <a:prstGeom prst="rect">
            <a:avLst/>
          </a:prstGeom>
        </p:spPr>
      </p:pic>
      <p:sp>
        <p:nvSpPr>
          <p:cNvPr id="9" name="Rectangle 8">
            <a:extLst>
              <a:ext uri="{FF2B5EF4-FFF2-40B4-BE49-F238E27FC236}">
                <a16:creationId xmlns:a16="http://schemas.microsoft.com/office/drawing/2014/main" id="{5C8A24B8-7757-A64C-9D76-5E65C8CCDFBA}"/>
              </a:ext>
            </a:extLst>
          </p:cNvPr>
          <p:cNvSpPr/>
          <p:nvPr/>
        </p:nvSpPr>
        <p:spPr>
          <a:xfrm>
            <a:off x="1654630" y="6020750"/>
            <a:ext cx="10726056" cy="646331"/>
          </a:xfrm>
          <a:prstGeom prst="rect">
            <a:avLst/>
          </a:prstGeom>
        </p:spPr>
        <p:txBody>
          <a:bodyPr wrap="square">
            <a:spAutoFit/>
          </a:bodyPr>
          <a:lstStyle/>
          <a:p>
            <a:endParaRPr lang="en-US" dirty="0"/>
          </a:p>
          <a:p>
            <a:r>
              <a:rPr lang="en-US" dirty="0">
                <a:highlight>
                  <a:srgbClr val="00FFFF"/>
                </a:highlight>
              </a:rPr>
              <a:t>TRUE</a:t>
            </a:r>
            <a:r>
              <a:rPr lang="en-US" dirty="0"/>
              <a:t>                      </a:t>
            </a:r>
            <a:r>
              <a:rPr lang="en-US" dirty="0">
                <a:highlight>
                  <a:srgbClr val="00FFFF"/>
                </a:highlight>
              </a:rPr>
              <a:t>FALSE</a:t>
            </a:r>
            <a:r>
              <a:rPr lang="en-US" dirty="0"/>
              <a:t>               </a:t>
            </a:r>
            <a:r>
              <a:rPr lang="en-US" dirty="0">
                <a:highlight>
                  <a:srgbClr val="00FFFF"/>
                </a:highlight>
              </a:rPr>
              <a:t>INDETERMINABLE</a:t>
            </a:r>
            <a:r>
              <a:rPr lang="en-US" dirty="0"/>
              <a:t>                  </a:t>
            </a:r>
            <a:r>
              <a:rPr lang="en-US" dirty="0">
                <a:highlight>
                  <a:srgbClr val="00FFFF"/>
                </a:highlight>
              </a:rPr>
              <a:t>I DON’T KNOW</a:t>
            </a:r>
          </a:p>
        </p:txBody>
      </p:sp>
      <p:sp>
        <p:nvSpPr>
          <p:cNvPr id="4" name="Rectangle 3">
            <a:extLst>
              <a:ext uri="{FF2B5EF4-FFF2-40B4-BE49-F238E27FC236}">
                <a16:creationId xmlns:a16="http://schemas.microsoft.com/office/drawing/2014/main" id="{E6E23608-BE77-3D4F-85ED-12069CF0355B}"/>
              </a:ext>
            </a:extLst>
          </p:cNvPr>
          <p:cNvSpPr/>
          <p:nvPr/>
        </p:nvSpPr>
        <p:spPr>
          <a:xfrm>
            <a:off x="580571" y="5566619"/>
            <a:ext cx="11161486" cy="369332"/>
          </a:xfrm>
          <a:prstGeom prst="rect">
            <a:avLst/>
          </a:prstGeom>
          <a:solidFill>
            <a:schemeClr val="bg1"/>
          </a:solidFill>
        </p:spPr>
        <p:txBody>
          <a:bodyPr wrap="square">
            <a:spAutoFit/>
          </a:bodyPr>
          <a:lstStyle/>
          <a:p>
            <a:r>
              <a:rPr lang="en-US" b="1" dirty="0"/>
              <a:t>ITEM 1 -  The mean number of pets is the same in both figures:</a:t>
            </a:r>
          </a:p>
        </p:txBody>
      </p:sp>
      <p:sp>
        <p:nvSpPr>
          <p:cNvPr id="5" name="TextBox 4">
            <a:extLst>
              <a:ext uri="{FF2B5EF4-FFF2-40B4-BE49-F238E27FC236}">
                <a16:creationId xmlns:a16="http://schemas.microsoft.com/office/drawing/2014/main" id="{CF460869-D58C-E544-9EC0-3252804382AD}"/>
              </a:ext>
            </a:extLst>
          </p:cNvPr>
          <p:cNvSpPr txBox="1"/>
          <p:nvPr/>
        </p:nvSpPr>
        <p:spPr>
          <a:xfrm>
            <a:off x="1259369" y="4886805"/>
            <a:ext cx="4844955" cy="646331"/>
          </a:xfrm>
          <a:prstGeom prst="rect">
            <a:avLst/>
          </a:prstGeom>
          <a:solidFill>
            <a:schemeClr val="bg1"/>
          </a:solidFill>
        </p:spPr>
        <p:txBody>
          <a:bodyPr wrap="square" rtlCol="0">
            <a:spAutoFit/>
          </a:bodyPr>
          <a:lstStyle/>
          <a:p>
            <a:r>
              <a:rPr lang="en-US" dirty="0"/>
              <a:t>2       4       6       8      10     12     14     16     18</a:t>
            </a:r>
          </a:p>
          <a:p>
            <a:endParaRPr lang="en-US" dirty="0"/>
          </a:p>
        </p:txBody>
      </p:sp>
      <p:sp>
        <p:nvSpPr>
          <p:cNvPr id="11" name="TextBox 10">
            <a:extLst>
              <a:ext uri="{FF2B5EF4-FFF2-40B4-BE49-F238E27FC236}">
                <a16:creationId xmlns:a16="http://schemas.microsoft.com/office/drawing/2014/main" id="{D2D50D3B-5D59-1848-B835-3F43BF2FE4AF}"/>
              </a:ext>
            </a:extLst>
          </p:cNvPr>
          <p:cNvSpPr txBox="1"/>
          <p:nvPr/>
        </p:nvSpPr>
        <p:spPr>
          <a:xfrm>
            <a:off x="6928477" y="4884724"/>
            <a:ext cx="4778249" cy="646331"/>
          </a:xfrm>
          <a:prstGeom prst="rect">
            <a:avLst/>
          </a:prstGeom>
          <a:solidFill>
            <a:schemeClr val="bg1"/>
          </a:solidFill>
        </p:spPr>
        <p:txBody>
          <a:bodyPr wrap="square" rtlCol="0">
            <a:spAutoFit/>
          </a:bodyPr>
          <a:lstStyle/>
          <a:p>
            <a:r>
              <a:rPr lang="en-US" dirty="0"/>
              <a:t>2       4       6       8      10     12     14     16     18</a:t>
            </a:r>
          </a:p>
          <a:p>
            <a:endParaRPr lang="en-US" dirty="0"/>
          </a:p>
        </p:txBody>
      </p:sp>
      <p:sp>
        <p:nvSpPr>
          <p:cNvPr id="12" name="TextBox 11">
            <a:extLst>
              <a:ext uri="{FF2B5EF4-FFF2-40B4-BE49-F238E27FC236}">
                <a16:creationId xmlns:a16="http://schemas.microsoft.com/office/drawing/2014/main" id="{233AEFBD-CF35-674A-A0F7-E6CBD0C4D06A}"/>
              </a:ext>
            </a:extLst>
          </p:cNvPr>
          <p:cNvSpPr txBox="1"/>
          <p:nvPr/>
        </p:nvSpPr>
        <p:spPr>
          <a:xfrm>
            <a:off x="5520785" y="1876829"/>
            <a:ext cx="374690" cy="646331"/>
          </a:xfrm>
          <a:prstGeom prst="rect">
            <a:avLst/>
          </a:prstGeom>
          <a:solidFill>
            <a:schemeClr val="bg1"/>
          </a:solidFill>
        </p:spPr>
        <p:txBody>
          <a:bodyPr wrap="square" rtlCol="0">
            <a:spAutoFit/>
          </a:bodyPr>
          <a:lstStyle/>
          <a:p>
            <a:r>
              <a:rPr lang="en-US" b="1" dirty="0"/>
              <a:t>A</a:t>
            </a:r>
          </a:p>
          <a:p>
            <a:endParaRPr lang="en-US" dirty="0"/>
          </a:p>
        </p:txBody>
      </p:sp>
      <p:sp>
        <p:nvSpPr>
          <p:cNvPr id="13" name="TextBox 12">
            <a:extLst>
              <a:ext uri="{FF2B5EF4-FFF2-40B4-BE49-F238E27FC236}">
                <a16:creationId xmlns:a16="http://schemas.microsoft.com/office/drawing/2014/main" id="{E38D4E68-C1F6-F645-930B-2453AC7A4CC1}"/>
              </a:ext>
            </a:extLst>
          </p:cNvPr>
          <p:cNvSpPr txBox="1"/>
          <p:nvPr/>
        </p:nvSpPr>
        <p:spPr>
          <a:xfrm>
            <a:off x="11219743" y="1824692"/>
            <a:ext cx="374690" cy="646331"/>
          </a:xfrm>
          <a:prstGeom prst="rect">
            <a:avLst/>
          </a:prstGeom>
          <a:solidFill>
            <a:schemeClr val="bg1"/>
          </a:solidFill>
        </p:spPr>
        <p:txBody>
          <a:bodyPr wrap="square" rtlCol="0">
            <a:spAutoFit/>
          </a:bodyPr>
          <a:lstStyle/>
          <a:p>
            <a:r>
              <a:rPr lang="en-US" b="1" dirty="0"/>
              <a:t>B</a:t>
            </a:r>
          </a:p>
          <a:p>
            <a:endParaRPr lang="en-US" dirty="0"/>
          </a:p>
        </p:txBody>
      </p:sp>
      <p:sp>
        <p:nvSpPr>
          <p:cNvPr id="15" name="TextBox 14">
            <a:extLst>
              <a:ext uri="{FF2B5EF4-FFF2-40B4-BE49-F238E27FC236}">
                <a16:creationId xmlns:a16="http://schemas.microsoft.com/office/drawing/2014/main" id="{CC2FE53B-9553-E246-B432-D711230FA4B2}"/>
              </a:ext>
            </a:extLst>
          </p:cNvPr>
          <p:cNvSpPr txBox="1"/>
          <p:nvPr/>
        </p:nvSpPr>
        <p:spPr>
          <a:xfrm>
            <a:off x="6155352" y="1721969"/>
            <a:ext cx="348617" cy="3114709"/>
          </a:xfrm>
          <a:prstGeom prst="rect">
            <a:avLst/>
          </a:prstGeom>
          <a:solidFill>
            <a:schemeClr val="bg1"/>
          </a:solidFill>
        </p:spPr>
        <p:txBody>
          <a:bodyPr vert="wordArtVert" wrap="square" lIns="0" tIns="36000" rIns="36000" bIns="36000" rtlCol="0">
            <a:spAutoFit/>
          </a:bodyPr>
          <a:lstStyle/>
          <a:p>
            <a:r>
              <a:rPr lang="en-US" dirty="0"/>
              <a:t>987654321</a:t>
            </a:r>
          </a:p>
        </p:txBody>
      </p:sp>
      <p:sp>
        <p:nvSpPr>
          <p:cNvPr id="16" name="Rectangle 15">
            <a:extLst>
              <a:ext uri="{FF2B5EF4-FFF2-40B4-BE49-F238E27FC236}">
                <a16:creationId xmlns:a16="http://schemas.microsoft.com/office/drawing/2014/main" id="{315ED4FB-E17F-E244-A6DE-F0C1E6D6BCE6}"/>
              </a:ext>
            </a:extLst>
          </p:cNvPr>
          <p:cNvSpPr/>
          <p:nvPr/>
        </p:nvSpPr>
        <p:spPr>
          <a:xfrm>
            <a:off x="490653" y="1489934"/>
            <a:ext cx="101018" cy="44425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ED46C11D-C3A2-2345-AC3C-8D7A563F44CB}"/>
              </a:ext>
            </a:extLst>
          </p:cNvPr>
          <p:cNvSpPr txBox="1"/>
          <p:nvPr/>
        </p:nvSpPr>
        <p:spPr>
          <a:xfrm>
            <a:off x="495149" y="1719616"/>
            <a:ext cx="348617" cy="3114709"/>
          </a:xfrm>
          <a:prstGeom prst="rect">
            <a:avLst/>
          </a:prstGeom>
          <a:solidFill>
            <a:schemeClr val="bg1"/>
          </a:solidFill>
        </p:spPr>
        <p:txBody>
          <a:bodyPr vert="wordArtVert" wrap="square" lIns="0" tIns="36000" rIns="36000" bIns="36000" rtlCol="0">
            <a:spAutoFit/>
          </a:bodyPr>
          <a:lstStyle/>
          <a:p>
            <a:r>
              <a:rPr lang="en-US" dirty="0"/>
              <a:t>987654321</a:t>
            </a:r>
          </a:p>
        </p:txBody>
      </p:sp>
      <p:sp>
        <p:nvSpPr>
          <p:cNvPr id="18" name="Oval 17">
            <a:extLst>
              <a:ext uri="{FF2B5EF4-FFF2-40B4-BE49-F238E27FC236}">
                <a16:creationId xmlns:a16="http://schemas.microsoft.com/office/drawing/2014/main" id="{89A21EFB-992B-CC45-A8D5-E4F1D0C3BBF6}"/>
              </a:ext>
            </a:extLst>
          </p:cNvPr>
          <p:cNvSpPr/>
          <p:nvPr/>
        </p:nvSpPr>
        <p:spPr>
          <a:xfrm>
            <a:off x="1007390" y="6199323"/>
            <a:ext cx="2185261" cy="449451"/>
          </a:xfrm>
          <a:prstGeom prst="ellipse">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55233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9DBA3C2-C92B-4CEB-868F-52A62295B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EC8E6B-FED7-E949-9A2E-57DADC37F510}"/>
              </a:ext>
            </a:extLst>
          </p:cNvPr>
          <p:cNvSpPr>
            <a:spLocks noGrp="1"/>
          </p:cNvSpPr>
          <p:nvPr>
            <p:ph type="title"/>
          </p:nvPr>
        </p:nvSpPr>
        <p:spPr>
          <a:xfrm>
            <a:off x="689424" y="991985"/>
            <a:ext cx="10668004" cy="1113295"/>
          </a:xfrm>
        </p:spPr>
        <p:txBody>
          <a:bodyPr anchor="b">
            <a:noAutofit/>
          </a:bodyPr>
          <a:lstStyle/>
          <a:p>
            <a:pPr algn="ctr"/>
            <a:r>
              <a:rPr lang="en-US" sz="2800" dirty="0">
                <a:solidFill>
                  <a:schemeClr val="tx1"/>
                </a:solidFill>
                <a:latin typeface="+mn-lt"/>
                <a:cs typeface="Leelawadee" panose="020B0502040204020203" pitchFamily="34" charset="-34"/>
              </a:rPr>
              <a:t>TWO CHILDREN ASKED THEIR FRIENDS HOW MANY PETS THEY HAD. both CHILDREN THEN PRESENTED THEIR DATA WITH THE REPRESENTATION BELOW</a:t>
            </a:r>
            <a:br>
              <a:rPr lang="en-US" sz="2800" dirty="0">
                <a:solidFill>
                  <a:schemeClr val="tx1"/>
                </a:solidFill>
                <a:latin typeface="+mn-lt"/>
                <a:cs typeface="Leelawadee" panose="020B0502040204020203" pitchFamily="34" charset="-34"/>
              </a:rPr>
            </a:br>
            <a:br>
              <a:rPr lang="en-US" sz="2800" dirty="0">
                <a:solidFill>
                  <a:schemeClr val="tx1"/>
                </a:solidFill>
                <a:latin typeface="+mn-lt"/>
                <a:cs typeface="Leelawadee" panose="020B0502040204020203" pitchFamily="34" charset="-34"/>
              </a:rPr>
            </a:br>
            <a:endParaRPr lang="en-US" sz="2400" dirty="0">
              <a:solidFill>
                <a:schemeClr val="tx1"/>
              </a:solidFill>
              <a:latin typeface="+mn-lt"/>
              <a:cs typeface="Leelawadee" panose="020B0502040204020203" pitchFamily="34" charset="-34"/>
            </a:endParaRPr>
          </a:p>
        </p:txBody>
      </p:sp>
      <p:sp>
        <p:nvSpPr>
          <p:cNvPr id="10" name="Freeform: Shape 9">
            <a:extLst>
              <a:ext uri="{FF2B5EF4-FFF2-40B4-BE49-F238E27FC236}">
                <a16:creationId xmlns:a16="http://schemas.microsoft.com/office/drawing/2014/main" id="{0A5C11C9-65D2-491A-A266-6ADBD2CB4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06736"/>
            <a:ext cx="12191998" cy="851265"/>
          </a:xfrm>
          <a:custGeom>
            <a:avLst/>
            <a:gdLst>
              <a:gd name="connsiteX0" fmla="*/ 619389 w 12191998"/>
              <a:gd name="connsiteY0" fmla="*/ 0 h 851265"/>
              <a:gd name="connsiteX1" fmla="*/ 687652 w 12191998"/>
              <a:gd name="connsiteY1" fmla="*/ 3175 h 851265"/>
              <a:gd name="connsiteX2" fmla="*/ 747977 w 12191998"/>
              <a:gd name="connsiteY2" fmla="*/ 9525 h 851265"/>
              <a:gd name="connsiteX3" fmla="*/ 800364 w 12191998"/>
              <a:gd name="connsiteY3" fmla="*/ 20637 h 851265"/>
              <a:gd name="connsiteX4" fmla="*/ 846402 w 12191998"/>
              <a:gd name="connsiteY4" fmla="*/ 36512 h 851265"/>
              <a:gd name="connsiteX5" fmla="*/ 887677 w 12191998"/>
              <a:gd name="connsiteY5" fmla="*/ 52387 h 851265"/>
              <a:gd name="connsiteX6" fmla="*/ 924189 w 12191998"/>
              <a:gd name="connsiteY6" fmla="*/ 68262 h 851265"/>
              <a:gd name="connsiteX7" fmla="*/ 962289 w 12191998"/>
              <a:gd name="connsiteY7" fmla="*/ 87312 h 851265"/>
              <a:gd name="connsiteX8" fmla="*/ 1000389 w 12191998"/>
              <a:gd name="connsiteY8" fmla="*/ 106362 h 851265"/>
              <a:gd name="connsiteX9" fmla="*/ 1036902 w 12191998"/>
              <a:gd name="connsiteY9" fmla="*/ 125412 h 851265"/>
              <a:gd name="connsiteX10" fmla="*/ 1078177 w 12191998"/>
              <a:gd name="connsiteY10" fmla="*/ 141287 h 851265"/>
              <a:gd name="connsiteX11" fmla="*/ 1124214 w 12191998"/>
              <a:gd name="connsiteY11" fmla="*/ 155575 h 851265"/>
              <a:gd name="connsiteX12" fmla="*/ 1176602 w 12191998"/>
              <a:gd name="connsiteY12" fmla="*/ 166687 h 851265"/>
              <a:gd name="connsiteX13" fmla="*/ 1236927 w 12191998"/>
              <a:gd name="connsiteY13" fmla="*/ 174625 h 851265"/>
              <a:gd name="connsiteX14" fmla="*/ 1305189 w 12191998"/>
              <a:gd name="connsiteY14" fmla="*/ 176212 h 851265"/>
              <a:gd name="connsiteX15" fmla="*/ 1373452 w 12191998"/>
              <a:gd name="connsiteY15" fmla="*/ 174625 h 851265"/>
              <a:gd name="connsiteX16" fmla="*/ 1433777 w 12191998"/>
              <a:gd name="connsiteY16" fmla="*/ 166687 h 851265"/>
              <a:gd name="connsiteX17" fmla="*/ 1486164 w 12191998"/>
              <a:gd name="connsiteY17" fmla="*/ 155575 h 851265"/>
              <a:gd name="connsiteX18" fmla="*/ 1532202 w 12191998"/>
              <a:gd name="connsiteY18" fmla="*/ 141287 h 851265"/>
              <a:gd name="connsiteX19" fmla="*/ 1573477 w 12191998"/>
              <a:gd name="connsiteY19" fmla="*/ 125412 h 851265"/>
              <a:gd name="connsiteX20" fmla="*/ 1609989 w 12191998"/>
              <a:gd name="connsiteY20" fmla="*/ 106362 h 851265"/>
              <a:gd name="connsiteX21" fmla="*/ 1648089 w 12191998"/>
              <a:gd name="connsiteY21" fmla="*/ 87312 h 851265"/>
              <a:gd name="connsiteX22" fmla="*/ 1686189 w 12191998"/>
              <a:gd name="connsiteY22" fmla="*/ 68262 h 851265"/>
              <a:gd name="connsiteX23" fmla="*/ 1722702 w 12191998"/>
              <a:gd name="connsiteY23" fmla="*/ 52387 h 851265"/>
              <a:gd name="connsiteX24" fmla="*/ 1763977 w 12191998"/>
              <a:gd name="connsiteY24" fmla="*/ 36512 h 851265"/>
              <a:gd name="connsiteX25" fmla="*/ 1810014 w 12191998"/>
              <a:gd name="connsiteY25" fmla="*/ 20637 h 851265"/>
              <a:gd name="connsiteX26" fmla="*/ 1862402 w 12191998"/>
              <a:gd name="connsiteY26" fmla="*/ 9525 h 851265"/>
              <a:gd name="connsiteX27" fmla="*/ 1922727 w 12191998"/>
              <a:gd name="connsiteY27" fmla="*/ 3175 h 851265"/>
              <a:gd name="connsiteX28" fmla="*/ 1990989 w 12191998"/>
              <a:gd name="connsiteY28" fmla="*/ 0 h 851265"/>
              <a:gd name="connsiteX29" fmla="*/ 2059252 w 12191998"/>
              <a:gd name="connsiteY29" fmla="*/ 3175 h 851265"/>
              <a:gd name="connsiteX30" fmla="*/ 2119577 w 12191998"/>
              <a:gd name="connsiteY30" fmla="*/ 9525 h 851265"/>
              <a:gd name="connsiteX31" fmla="*/ 2171964 w 12191998"/>
              <a:gd name="connsiteY31" fmla="*/ 20637 h 851265"/>
              <a:gd name="connsiteX32" fmla="*/ 2218002 w 12191998"/>
              <a:gd name="connsiteY32" fmla="*/ 36512 h 851265"/>
              <a:gd name="connsiteX33" fmla="*/ 2259277 w 12191998"/>
              <a:gd name="connsiteY33" fmla="*/ 52387 h 851265"/>
              <a:gd name="connsiteX34" fmla="*/ 2295789 w 12191998"/>
              <a:gd name="connsiteY34" fmla="*/ 68262 h 851265"/>
              <a:gd name="connsiteX35" fmla="*/ 2333889 w 12191998"/>
              <a:gd name="connsiteY35" fmla="*/ 87312 h 851265"/>
              <a:gd name="connsiteX36" fmla="*/ 2371989 w 12191998"/>
              <a:gd name="connsiteY36" fmla="*/ 106362 h 851265"/>
              <a:gd name="connsiteX37" fmla="*/ 2408502 w 12191998"/>
              <a:gd name="connsiteY37" fmla="*/ 125412 h 851265"/>
              <a:gd name="connsiteX38" fmla="*/ 2449777 w 12191998"/>
              <a:gd name="connsiteY38" fmla="*/ 141287 h 851265"/>
              <a:gd name="connsiteX39" fmla="*/ 2495814 w 12191998"/>
              <a:gd name="connsiteY39" fmla="*/ 155575 h 851265"/>
              <a:gd name="connsiteX40" fmla="*/ 2548202 w 12191998"/>
              <a:gd name="connsiteY40" fmla="*/ 166687 h 851265"/>
              <a:gd name="connsiteX41" fmla="*/ 2608527 w 12191998"/>
              <a:gd name="connsiteY41" fmla="*/ 174625 h 851265"/>
              <a:gd name="connsiteX42" fmla="*/ 2676789 w 12191998"/>
              <a:gd name="connsiteY42" fmla="*/ 176212 h 851265"/>
              <a:gd name="connsiteX43" fmla="*/ 2745052 w 12191998"/>
              <a:gd name="connsiteY43" fmla="*/ 174625 h 851265"/>
              <a:gd name="connsiteX44" fmla="*/ 2805377 w 12191998"/>
              <a:gd name="connsiteY44" fmla="*/ 166687 h 851265"/>
              <a:gd name="connsiteX45" fmla="*/ 2857764 w 12191998"/>
              <a:gd name="connsiteY45" fmla="*/ 155575 h 851265"/>
              <a:gd name="connsiteX46" fmla="*/ 2903802 w 12191998"/>
              <a:gd name="connsiteY46" fmla="*/ 141287 h 851265"/>
              <a:gd name="connsiteX47" fmla="*/ 2945077 w 12191998"/>
              <a:gd name="connsiteY47" fmla="*/ 125412 h 851265"/>
              <a:gd name="connsiteX48" fmla="*/ 2981589 w 12191998"/>
              <a:gd name="connsiteY48" fmla="*/ 106362 h 851265"/>
              <a:gd name="connsiteX49" fmla="*/ 3019689 w 12191998"/>
              <a:gd name="connsiteY49" fmla="*/ 87312 h 851265"/>
              <a:gd name="connsiteX50" fmla="*/ 3057789 w 12191998"/>
              <a:gd name="connsiteY50" fmla="*/ 68262 h 851265"/>
              <a:gd name="connsiteX51" fmla="*/ 3094302 w 12191998"/>
              <a:gd name="connsiteY51" fmla="*/ 52387 h 851265"/>
              <a:gd name="connsiteX52" fmla="*/ 3135577 w 12191998"/>
              <a:gd name="connsiteY52" fmla="*/ 36512 h 851265"/>
              <a:gd name="connsiteX53" fmla="*/ 3181614 w 12191998"/>
              <a:gd name="connsiteY53" fmla="*/ 20637 h 851265"/>
              <a:gd name="connsiteX54" fmla="*/ 3234002 w 12191998"/>
              <a:gd name="connsiteY54" fmla="*/ 9525 h 851265"/>
              <a:gd name="connsiteX55" fmla="*/ 3294327 w 12191998"/>
              <a:gd name="connsiteY55" fmla="*/ 3175 h 851265"/>
              <a:gd name="connsiteX56" fmla="*/ 3361002 w 12191998"/>
              <a:gd name="connsiteY56" fmla="*/ 0 h 851265"/>
              <a:gd name="connsiteX57" fmla="*/ 3430852 w 12191998"/>
              <a:gd name="connsiteY57" fmla="*/ 3175 h 851265"/>
              <a:gd name="connsiteX58" fmla="*/ 3491177 w 12191998"/>
              <a:gd name="connsiteY58" fmla="*/ 9525 h 851265"/>
              <a:gd name="connsiteX59" fmla="*/ 3543564 w 12191998"/>
              <a:gd name="connsiteY59" fmla="*/ 20637 h 851265"/>
              <a:gd name="connsiteX60" fmla="*/ 3589602 w 12191998"/>
              <a:gd name="connsiteY60" fmla="*/ 36512 h 851265"/>
              <a:gd name="connsiteX61" fmla="*/ 3630877 w 12191998"/>
              <a:gd name="connsiteY61" fmla="*/ 52387 h 851265"/>
              <a:gd name="connsiteX62" fmla="*/ 3667389 w 12191998"/>
              <a:gd name="connsiteY62" fmla="*/ 68262 h 851265"/>
              <a:gd name="connsiteX63" fmla="*/ 3705489 w 12191998"/>
              <a:gd name="connsiteY63" fmla="*/ 87312 h 851265"/>
              <a:gd name="connsiteX64" fmla="*/ 3743589 w 12191998"/>
              <a:gd name="connsiteY64" fmla="*/ 106362 h 851265"/>
              <a:gd name="connsiteX65" fmla="*/ 3780102 w 12191998"/>
              <a:gd name="connsiteY65" fmla="*/ 125412 h 851265"/>
              <a:gd name="connsiteX66" fmla="*/ 3821377 w 12191998"/>
              <a:gd name="connsiteY66" fmla="*/ 141287 h 851265"/>
              <a:gd name="connsiteX67" fmla="*/ 3867414 w 12191998"/>
              <a:gd name="connsiteY67" fmla="*/ 155575 h 851265"/>
              <a:gd name="connsiteX68" fmla="*/ 3919802 w 12191998"/>
              <a:gd name="connsiteY68" fmla="*/ 166687 h 851265"/>
              <a:gd name="connsiteX69" fmla="*/ 3980127 w 12191998"/>
              <a:gd name="connsiteY69" fmla="*/ 174625 h 851265"/>
              <a:gd name="connsiteX70" fmla="*/ 4048389 w 12191998"/>
              <a:gd name="connsiteY70" fmla="*/ 176212 h 851265"/>
              <a:gd name="connsiteX71" fmla="*/ 4116652 w 12191998"/>
              <a:gd name="connsiteY71" fmla="*/ 174625 h 851265"/>
              <a:gd name="connsiteX72" fmla="*/ 4176977 w 12191998"/>
              <a:gd name="connsiteY72" fmla="*/ 166687 h 851265"/>
              <a:gd name="connsiteX73" fmla="*/ 4229364 w 12191998"/>
              <a:gd name="connsiteY73" fmla="*/ 155575 h 851265"/>
              <a:gd name="connsiteX74" fmla="*/ 4275402 w 12191998"/>
              <a:gd name="connsiteY74" fmla="*/ 141287 h 851265"/>
              <a:gd name="connsiteX75" fmla="*/ 4316677 w 12191998"/>
              <a:gd name="connsiteY75" fmla="*/ 125412 h 851265"/>
              <a:gd name="connsiteX76" fmla="*/ 4353189 w 12191998"/>
              <a:gd name="connsiteY76" fmla="*/ 106362 h 851265"/>
              <a:gd name="connsiteX77" fmla="*/ 4429389 w 12191998"/>
              <a:gd name="connsiteY77" fmla="*/ 68262 h 851265"/>
              <a:gd name="connsiteX78" fmla="*/ 4465902 w 12191998"/>
              <a:gd name="connsiteY78" fmla="*/ 52387 h 851265"/>
              <a:gd name="connsiteX79" fmla="*/ 4507177 w 12191998"/>
              <a:gd name="connsiteY79" fmla="*/ 36512 h 851265"/>
              <a:gd name="connsiteX80" fmla="*/ 4553216 w 12191998"/>
              <a:gd name="connsiteY80" fmla="*/ 20637 h 851265"/>
              <a:gd name="connsiteX81" fmla="*/ 4605602 w 12191998"/>
              <a:gd name="connsiteY81" fmla="*/ 9525 h 851265"/>
              <a:gd name="connsiteX82" fmla="*/ 4665928 w 12191998"/>
              <a:gd name="connsiteY82" fmla="*/ 3175 h 851265"/>
              <a:gd name="connsiteX83" fmla="*/ 4734189 w 12191998"/>
              <a:gd name="connsiteY83" fmla="*/ 0 h 851265"/>
              <a:gd name="connsiteX84" fmla="*/ 4802453 w 12191998"/>
              <a:gd name="connsiteY84" fmla="*/ 3175 h 851265"/>
              <a:gd name="connsiteX85" fmla="*/ 4862777 w 12191998"/>
              <a:gd name="connsiteY85" fmla="*/ 9525 h 851265"/>
              <a:gd name="connsiteX86" fmla="*/ 4915165 w 12191998"/>
              <a:gd name="connsiteY86" fmla="*/ 20637 h 851265"/>
              <a:gd name="connsiteX87" fmla="*/ 4961202 w 12191998"/>
              <a:gd name="connsiteY87" fmla="*/ 36512 h 851265"/>
              <a:gd name="connsiteX88" fmla="*/ 5002478 w 12191998"/>
              <a:gd name="connsiteY88" fmla="*/ 52387 h 851265"/>
              <a:gd name="connsiteX89" fmla="*/ 5038989 w 12191998"/>
              <a:gd name="connsiteY89" fmla="*/ 68262 h 851265"/>
              <a:gd name="connsiteX90" fmla="*/ 5077091 w 12191998"/>
              <a:gd name="connsiteY90" fmla="*/ 87312 h 851265"/>
              <a:gd name="connsiteX91" fmla="*/ 5115189 w 12191998"/>
              <a:gd name="connsiteY91" fmla="*/ 106362 h 851265"/>
              <a:gd name="connsiteX92" fmla="*/ 5151702 w 12191998"/>
              <a:gd name="connsiteY92" fmla="*/ 125412 h 851265"/>
              <a:gd name="connsiteX93" fmla="*/ 5192978 w 12191998"/>
              <a:gd name="connsiteY93" fmla="*/ 141287 h 851265"/>
              <a:gd name="connsiteX94" fmla="*/ 5239014 w 12191998"/>
              <a:gd name="connsiteY94" fmla="*/ 155575 h 851265"/>
              <a:gd name="connsiteX95" fmla="*/ 5291401 w 12191998"/>
              <a:gd name="connsiteY95" fmla="*/ 166687 h 851265"/>
              <a:gd name="connsiteX96" fmla="*/ 5351727 w 12191998"/>
              <a:gd name="connsiteY96" fmla="*/ 174625 h 851265"/>
              <a:gd name="connsiteX97" fmla="*/ 5410199 w 12191998"/>
              <a:gd name="connsiteY97" fmla="*/ 175985 h 851265"/>
              <a:gd name="connsiteX98" fmla="*/ 5468671 w 12191998"/>
              <a:gd name="connsiteY98" fmla="*/ 174625 h 851265"/>
              <a:gd name="connsiteX99" fmla="*/ 5528996 w 12191998"/>
              <a:gd name="connsiteY99" fmla="*/ 166687 h 851265"/>
              <a:gd name="connsiteX100" fmla="*/ 5581383 w 12191998"/>
              <a:gd name="connsiteY100" fmla="*/ 155575 h 851265"/>
              <a:gd name="connsiteX101" fmla="*/ 5627421 w 12191998"/>
              <a:gd name="connsiteY101" fmla="*/ 141287 h 851265"/>
              <a:gd name="connsiteX102" fmla="*/ 5668696 w 12191998"/>
              <a:gd name="connsiteY102" fmla="*/ 125412 h 851265"/>
              <a:gd name="connsiteX103" fmla="*/ 5705210 w 12191998"/>
              <a:gd name="connsiteY103" fmla="*/ 106362 h 851265"/>
              <a:gd name="connsiteX104" fmla="*/ 5743308 w 12191998"/>
              <a:gd name="connsiteY104" fmla="*/ 87312 h 851265"/>
              <a:gd name="connsiteX105" fmla="*/ 5781408 w 12191998"/>
              <a:gd name="connsiteY105" fmla="*/ 68262 h 851265"/>
              <a:gd name="connsiteX106" fmla="*/ 5817921 w 12191998"/>
              <a:gd name="connsiteY106" fmla="*/ 52387 h 851265"/>
              <a:gd name="connsiteX107" fmla="*/ 5859196 w 12191998"/>
              <a:gd name="connsiteY107" fmla="*/ 36512 h 851265"/>
              <a:gd name="connsiteX108" fmla="*/ 5905234 w 12191998"/>
              <a:gd name="connsiteY108" fmla="*/ 20637 h 851265"/>
              <a:gd name="connsiteX109" fmla="*/ 5957621 w 12191998"/>
              <a:gd name="connsiteY109" fmla="*/ 9525 h 851265"/>
              <a:gd name="connsiteX110" fmla="*/ 6017948 w 12191998"/>
              <a:gd name="connsiteY110" fmla="*/ 3175 h 851265"/>
              <a:gd name="connsiteX111" fmla="*/ 6086210 w 12191998"/>
              <a:gd name="connsiteY111" fmla="*/ 0 h 851265"/>
              <a:gd name="connsiteX112" fmla="*/ 6095999 w 12191998"/>
              <a:gd name="connsiteY112" fmla="*/ 455 h 851265"/>
              <a:gd name="connsiteX113" fmla="*/ 6105789 w 12191998"/>
              <a:gd name="connsiteY113" fmla="*/ 0 h 851265"/>
              <a:gd name="connsiteX114" fmla="*/ 6174052 w 12191998"/>
              <a:gd name="connsiteY114" fmla="*/ 3175 h 851265"/>
              <a:gd name="connsiteX115" fmla="*/ 6234377 w 12191998"/>
              <a:gd name="connsiteY115" fmla="*/ 9525 h 851265"/>
              <a:gd name="connsiteX116" fmla="*/ 6286764 w 12191998"/>
              <a:gd name="connsiteY116" fmla="*/ 20637 h 851265"/>
              <a:gd name="connsiteX117" fmla="*/ 6332802 w 12191998"/>
              <a:gd name="connsiteY117" fmla="*/ 36512 h 851265"/>
              <a:gd name="connsiteX118" fmla="*/ 6374077 w 12191998"/>
              <a:gd name="connsiteY118" fmla="*/ 52387 h 851265"/>
              <a:gd name="connsiteX119" fmla="*/ 6410589 w 12191998"/>
              <a:gd name="connsiteY119" fmla="*/ 68262 h 851265"/>
              <a:gd name="connsiteX120" fmla="*/ 6448689 w 12191998"/>
              <a:gd name="connsiteY120" fmla="*/ 87312 h 851265"/>
              <a:gd name="connsiteX121" fmla="*/ 6486789 w 12191998"/>
              <a:gd name="connsiteY121" fmla="*/ 106362 h 851265"/>
              <a:gd name="connsiteX122" fmla="*/ 6523302 w 12191998"/>
              <a:gd name="connsiteY122" fmla="*/ 125412 h 851265"/>
              <a:gd name="connsiteX123" fmla="*/ 6564577 w 12191998"/>
              <a:gd name="connsiteY123" fmla="*/ 141287 h 851265"/>
              <a:gd name="connsiteX124" fmla="*/ 6610614 w 12191998"/>
              <a:gd name="connsiteY124" fmla="*/ 155575 h 851265"/>
              <a:gd name="connsiteX125" fmla="*/ 6663002 w 12191998"/>
              <a:gd name="connsiteY125" fmla="*/ 166687 h 851265"/>
              <a:gd name="connsiteX126" fmla="*/ 6723327 w 12191998"/>
              <a:gd name="connsiteY126" fmla="*/ 174625 h 851265"/>
              <a:gd name="connsiteX127" fmla="*/ 6781799 w 12191998"/>
              <a:gd name="connsiteY127" fmla="*/ 175985 h 851265"/>
              <a:gd name="connsiteX128" fmla="*/ 6840271 w 12191998"/>
              <a:gd name="connsiteY128" fmla="*/ 174625 h 851265"/>
              <a:gd name="connsiteX129" fmla="*/ 6900596 w 12191998"/>
              <a:gd name="connsiteY129" fmla="*/ 166687 h 851265"/>
              <a:gd name="connsiteX130" fmla="*/ 6952983 w 12191998"/>
              <a:gd name="connsiteY130" fmla="*/ 155575 h 851265"/>
              <a:gd name="connsiteX131" fmla="*/ 6999021 w 12191998"/>
              <a:gd name="connsiteY131" fmla="*/ 141287 h 851265"/>
              <a:gd name="connsiteX132" fmla="*/ 7040296 w 12191998"/>
              <a:gd name="connsiteY132" fmla="*/ 125412 h 851265"/>
              <a:gd name="connsiteX133" fmla="*/ 7076808 w 12191998"/>
              <a:gd name="connsiteY133" fmla="*/ 106362 h 851265"/>
              <a:gd name="connsiteX134" fmla="*/ 7114908 w 12191998"/>
              <a:gd name="connsiteY134" fmla="*/ 87312 h 851265"/>
              <a:gd name="connsiteX135" fmla="*/ 7153008 w 12191998"/>
              <a:gd name="connsiteY135" fmla="*/ 68262 h 851265"/>
              <a:gd name="connsiteX136" fmla="*/ 7189521 w 12191998"/>
              <a:gd name="connsiteY136" fmla="*/ 52387 h 851265"/>
              <a:gd name="connsiteX137" fmla="*/ 7230796 w 12191998"/>
              <a:gd name="connsiteY137" fmla="*/ 36512 h 851265"/>
              <a:gd name="connsiteX138" fmla="*/ 7276833 w 12191998"/>
              <a:gd name="connsiteY138" fmla="*/ 20637 h 851265"/>
              <a:gd name="connsiteX139" fmla="*/ 7329221 w 12191998"/>
              <a:gd name="connsiteY139" fmla="*/ 9525 h 851265"/>
              <a:gd name="connsiteX140" fmla="*/ 7389546 w 12191998"/>
              <a:gd name="connsiteY140" fmla="*/ 3175 h 851265"/>
              <a:gd name="connsiteX141" fmla="*/ 7457808 w 12191998"/>
              <a:gd name="connsiteY141" fmla="*/ 0 h 851265"/>
              <a:gd name="connsiteX142" fmla="*/ 7526071 w 12191998"/>
              <a:gd name="connsiteY142" fmla="*/ 3175 h 851265"/>
              <a:gd name="connsiteX143" fmla="*/ 7586396 w 12191998"/>
              <a:gd name="connsiteY143" fmla="*/ 9525 h 851265"/>
              <a:gd name="connsiteX144" fmla="*/ 7638783 w 12191998"/>
              <a:gd name="connsiteY144" fmla="*/ 20637 h 851265"/>
              <a:gd name="connsiteX145" fmla="*/ 7684821 w 12191998"/>
              <a:gd name="connsiteY145" fmla="*/ 36512 h 851265"/>
              <a:gd name="connsiteX146" fmla="*/ 7726096 w 12191998"/>
              <a:gd name="connsiteY146" fmla="*/ 52387 h 851265"/>
              <a:gd name="connsiteX147" fmla="*/ 7762608 w 12191998"/>
              <a:gd name="connsiteY147" fmla="*/ 68262 h 851265"/>
              <a:gd name="connsiteX148" fmla="*/ 7800708 w 12191998"/>
              <a:gd name="connsiteY148" fmla="*/ 87312 h 851265"/>
              <a:gd name="connsiteX149" fmla="*/ 7838808 w 12191998"/>
              <a:gd name="connsiteY149" fmla="*/ 106362 h 851265"/>
              <a:gd name="connsiteX150" fmla="*/ 7875321 w 12191998"/>
              <a:gd name="connsiteY150" fmla="*/ 125412 h 851265"/>
              <a:gd name="connsiteX151" fmla="*/ 7916596 w 12191998"/>
              <a:gd name="connsiteY151" fmla="*/ 141287 h 851265"/>
              <a:gd name="connsiteX152" fmla="*/ 7962633 w 12191998"/>
              <a:gd name="connsiteY152" fmla="*/ 155575 h 851265"/>
              <a:gd name="connsiteX153" fmla="*/ 8015021 w 12191998"/>
              <a:gd name="connsiteY153" fmla="*/ 166687 h 851265"/>
              <a:gd name="connsiteX154" fmla="*/ 8075346 w 12191998"/>
              <a:gd name="connsiteY154" fmla="*/ 174625 h 851265"/>
              <a:gd name="connsiteX155" fmla="*/ 8143608 w 12191998"/>
              <a:gd name="connsiteY155" fmla="*/ 176212 h 851265"/>
              <a:gd name="connsiteX156" fmla="*/ 8211871 w 12191998"/>
              <a:gd name="connsiteY156" fmla="*/ 174625 h 851265"/>
              <a:gd name="connsiteX157" fmla="*/ 8272196 w 12191998"/>
              <a:gd name="connsiteY157" fmla="*/ 166687 h 851265"/>
              <a:gd name="connsiteX158" fmla="*/ 8324583 w 12191998"/>
              <a:gd name="connsiteY158" fmla="*/ 155575 h 851265"/>
              <a:gd name="connsiteX159" fmla="*/ 8370621 w 12191998"/>
              <a:gd name="connsiteY159" fmla="*/ 141287 h 851265"/>
              <a:gd name="connsiteX160" fmla="*/ 8411896 w 12191998"/>
              <a:gd name="connsiteY160" fmla="*/ 125412 h 851265"/>
              <a:gd name="connsiteX161" fmla="*/ 8448408 w 12191998"/>
              <a:gd name="connsiteY161" fmla="*/ 106362 h 851265"/>
              <a:gd name="connsiteX162" fmla="*/ 8486508 w 12191998"/>
              <a:gd name="connsiteY162" fmla="*/ 87312 h 851265"/>
              <a:gd name="connsiteX163" fmla="*/ 8524608 w 12191998"/>
              <a:gd name="connsiteY163" fmla="*/ 68262 h 851265"/>
              <a:gd name="connsiteX164" fmla="*/ 8561120 w 12191998"/>
              <a:gd name="connsiteY164" fmla="*/ 52387 h 851265"/>
              <a:gd name="connsiteX165" fmla="*/ 8602396 w 12191998"/>
              <a:gd name="connsiteY165" fmla="*/ 36512 h 851265"/>
              <a:gd name="connsiteX166" fmla="*/ 8648432 w 12191998"/>
              <a:gd name="connsiteY166" fmla="*/ 20637 h 851265"/>
              <a:gd name="connsiteX167" fmla="*/ 8700820 w 12191998"/>
              <a:gd name="connsiteY167" fmla="*/ 9525 h 851265"/>
              <a:gd name="connsiteX168" fmla="*/ 8761146 w 12191998"/>
              <a:gd name="connsiteY168" fmla="*/ 3175 h 851265"/>
              <a:gd name="connsiteX169" fmla="*/ 8827820 w 12191998"/>
              <a:gd name="connsiteY169" fmla="*/ 0 h 851265"/>
              <a:gd name="connsiteX170" fmla="*/ 8897670 w 12191998"/>
              <a:gd name="connsiteY170" fmla="*/ 3175 h 851265"/>
              <a:gd name="connsiteX171" fmla="*/ 8957996 w 12191998"/>
              <a:gd name="connsiteY171" fmla="*/ 9525 h 851265"/>
              <a:gd name="connsiteX172" fmla="*/ 9010382 w 12191998"/>
              <a:gd name="connsiteY172" fmla="*/ 20637 h 851265"/>
              <a:gd name="connsiteX173" fmla="*/ 9056420 w 12191998"/>
              <a:gd name="connsiteY173" fmla="*/ 36512 h 851265"/>
              <a:gd name="connsiteX174" fmla="*/ 9097696 w 12191998"/>
              <a:gd name="connsiteY174" fmla="*/ 52387 h 851265"/>
              <a:gd name="connsiteX175" fmla="*/ 9134208 w 12191998"/>
              <a:gd name="connsiteY175" fmla="*/ 68262 h 851265"/>
              <a:gd name="connsiteX176" fmla="*/ 9172308 w 12191998"/>
              <a:gd name="connsiteY176" fmla="*/ 87312 h 851265"/>
              <a:gd name="connsiteX177" fmla="*/ 9210408 w 12191998"/>
              <a:gd name="connsiteY177" fmla="*/ 106362 h 851265"/>
              <a:gd name="connsiteX178" fmla="*/ 9246920 w 12191998"/>
              <a:gd name="connsiteY178" fmla="*/ 125412 h 851265"/>
              <a:gd name="connsiteX179" fmla="*/ 9288196 w 12191998"/>
              <a:gd name="connsiteY179" fmla="*/ 141287 h 851265"/>
              <a:gd name="connsiteX180" fmla="*/ 9334232 w 12191998"/>
              <a:gd name="connsiteY180" fmla="*/ 155575 h 851265"/>
              <a:gd name="connsiteX181" fmla="*/ 9386620 w 12191998"/>
              <a:gd name="connsiteY181" fmla="*/ 166687 h 851265"/>
              <a:gd name="connsiteX182" fmla="*/ 9446946 w 12191998"/>
              <a:gd name="connsiteY182" fmla="*/ 174625 h 851265"/>
              <a:gd name="connsiteX183" fmla="*/ 9515208 w 12191998"/>
              <a:gd name="connsiteY183" fmla="*/ 176212 h 851265"/>
              <a:gd name="connsiteX184" fmla="*/ 9583470 w 12191998"/>
              <a:gd name="connsiteY184" fmla="*/ 174625 h 851265"/>
              <a:gd name="connsiteX185" fmla="*/ 9643796 w 12191998"/>
              <a:gd name="connsiteY185" fmla="*/ 166687 h 851265"/>
              <a:gd name="connsiteX186" fmla="*/ 9696182 w 12191998"/>
              <a:gd name="connsiteY186" fmla="*/ 155575 h 851265"/>
              <a:gd name="connsiteX187" fmla="*/ 9742220 w 12191998"/>
              <a:gd name="connsiteY187" fmla="*/ 141287 h 851265"/>
              <a:gd name="connsiteX188" fmla="*/ 9783496 w 12191998"/>
              <a:gd name="connsiteY188" fmla="*/ 125412 h 851265"/>
              <a:gd name="connsiteX189" fmla="*/ 9820008 w 12191998"/>
              <a:gd name="connsiteY189" fmla="*/ 106362 h 851265"/>
              <a:gd name="connsiteX190" fmla="*/ 9896208 w 12191998"/>
              <a:gd name="connsiteY190" fmla="*/ 68262 h 851265"/>
              <a:gd name="connsiteX191" fmla="*/ 9932720 w 12191998"/>
              <a:gd name="connsiteY191" fmla="*/ 52387 h 851265"/>
              <a:gd name="connsiteX192" fmla="*/ 9973996 w 12191998"/>
              <a:gd name="connsiteY192" fmla="*/ 36512 h 851265"/>
              <a:gd name="connsiteX193" fmla="*/ 10020032 w 12191998"/>
              <a:gd name="connsiteY193" fmla="*/ 20637 h 851265"/>
              <a:gd name="connsiteX194" fmla="*/ 10072420 w 12191998"/>
              <a:gd name="connsiteY194" fmla="*/ 9525 h 851265"/>
              <a:gd name="connsiteX195" fmla="*/ 10132746 w 12191998"/>
              <a:gd name="connsiteY195" fmla="*/ 3175 h 851265"/>
              <a:gd name="connsiteX196" fmla="*/ 10201008 w 12191998"/>
              <a:gd name="connsiteY196" fmla="*/ 0 h 851265"/>
              <a:gd name="connsiteX197" fmla="*/ 10269270 w 12191998"/>
              <a:gd name="connsiteY197" fmla="*/ 3175 h 851265"/>
              <a:gd name="connsiteX198" fmla="*/ 10329596 w 12191998"/>
              <a:gd name="connsiteY198" fmla="*/ 9525 h 851265"/>
              <a:gd name="connsiteX199" fmla="*/ 10381982 w 12191998"/>
              <a:gd name="connsiteY199" fmla="*/ 20637 h 851265"/>
              <a:gd name="connsiteX200" fmla="*/ 10428020 w 12191998"/>
              <a:gd name="connsiteY200" fmla="*/ 36512 h 851265"/>
              <a:gd name="connsiteX201" fmla="*/ 10469296 w 12191998"/>
              <a:gd name="connsiteY201" fmla="*/ 52387 h 851265"/>
              <a:gd name="connsiteX202" fmla="*/ 10505808 w 12191998"/>
              <a:gd name="connsiteY202" fmla="*/ 68262 h 851265"/>
              <a:gd name="connsiteX203" fmla="*/ 10543908 w 12191998"/>
              <a:gd name="connsiteY203" fmla="*/ 87312 h 851265"/>
              <a:gd name="connsiteX204" fmla="*/ 10582008 w 12191998"/>
              <a:gd name="connsiteY204" fmla="*/ 106362 h 851265"/>
              <a:gd name="connsiteX205" fmla="*/ 10618520 w 12191998"/>
              <a:gd name="connsiteY205" fmla="*/ 125412 h 851265"/>
              <a:gd name="connsiteX206" fmla="*/ 10659796 w 12191998"/>
              <a:gd name="connsiteY206" fmla="*/ 141287 h 851265"/>
              <a:gd name="connsiteX207" fmla="*/ 10705832 w 12191998"/>
              <a:gd name="connsiteY207" fmla="*/ 155575 h 851265"/>
              <a:gd name="connsiteX208" fmla="*/ 10758220 w 12191998"/>
              <a:gd name="connsiteY208" fmla="*/ 166687 h 851265"/>
              <a:gd name="connsiteX209" fmla="*/ 10818546 w 12191998"/>
              <a:gd name="connsiteY209" fmla="*/ 174625 h 851265"/>
              <a:gd name="connsiteX210" fmla="*/ 10886808 w 12191998"/>
              <a:gd name="connsiteY210" fmla="*/ 176212 h 851265"/>
              <a:gd name="connsiteX211" fmla="*/ 10955070 w 12191998"/>
              <a:gd name="connsiteY211" fmla="*/ 174625 h 851265"/>
              <a:gd name="connsiteX212" fmla="*/ 11015396 w 12191998"/>
              <a:gd name="connsiteY212" fmla="*/ 166687 h 851265"/>
              <a:gd name="connsiteX213" fmla="*/ 11067782 w 12191998"/>
              <a:gd name="connsiteY213" fmla="*/ 155575 h 851265"/>
              <a:gd name="connsiteX214" fmla="*/ 11113820 w 12191998"/>
              <a:gd name="connsiteY214" fmla="*/ 141287 h 851265"/>
              <a:gd name="connsiteX215" fmla="*/ 11155096 w 12191998"/>
              <a:gd name="connsiteY215" fmla="*/ 125412 h 851265"/>
              <a:gd name="connsiteX216" fmla="*/ 11191608 w 12191998"/>
              <a:gd name="connsiteY216" fmla="*/ 106362 h 851265"/>
              <a:gd name="connsiteX217" fmla="*/ 11229708 w 12191998"/>
              <a:gd name="connsiteY217" fmla="*/ 87312 h 851265"/>
              <a:gd name="connsiteX218" fmla="*/ 11267808 w 12191998"/>
              <a:gd name="connsiteY218" fmla="*/ 68262 h 851265"/>
              <a:gd name="connsiteX219" fmla="*/ 11304320 w 12191998"/>
              <a:gd name="connsiteY219" fmla="*/ 52387 h 851265"/>
              <a:gd name="connsiteX220" fmla="*/ 11345596 w 12191998"/>
              <a:gd name="connsiteY220" fmla="*/ 36512 h 851265"/>
              <a:gd name="connsiteX221" fmla="*/ 11391632 w 12191998"/>
              <a:gd name="connsiteY221" fmla="*/ 20637 h 851265"/>
              <a:gd name="connsiteX222" fmla="*/ 11444020 w 12191998"/>
              <a:gd name="connsiteY222" fmla="*/ 9525 h 851265"/>
              <a:gd name="connsiteX223" fmla="*/ 11504346 w 12191998"/>
              <a:gd name="connsiteY223" fmla="*/ 3175 h 851265"/>
              <a:gd name="connsiteX224" fmla="*/ 11572608 w 12191998"/>
              <a:gd name="connsiteY224" fmla="*/ 0 h 851265"/>
              <a:gd name="connsiteX225" fmla="*/ 11640870 w 12191998"/>
              <a:gd name="connsiteY225" fmla="*/ 3175 h 851265"/>
              <a:gd name="connsiteX226" fmla="*/ 11701196 w 12191998"/>
              <a:gd name="connsiteY226" fmla="*/ 9525 h 851265"/>
              <a:gd name="connsiteX227" fmla="*/ 11753582 w 12191998"/>
              <a:gd name="connsiteY227" fmla="*/ 20637 h 851265"/>
              <a:gd name="connsiteX228" fmla="*/ 11799620 w 12191998"/>
              <a:gd name="connsiteY228" fmla="*/ 36512 h 851265"/>
              <a:gd name="connsiteX229" fmla="*/ 11840896 w 12191998"/>
              <a:gd name="connsiteY229" fmla="*/ 52387 h 851265"/>
              <a:gd name="connsiteX230" fmla="*/ 11877408 w 12191998"/>
              <a:gd name="connsiteY230" fmla="*/ 68262 h 851265"/>
              <a:gd name="connsiteX231" fmla="*/ 11915508 w 12191998"/>
              <a:gd name="connsiteY231" fmla="*/ 87312 h 851265"/>
              <a:gd name="connsiteX232" fmla="*/ 11953608 w 12191998"/>
              <a:gd name="connsiteY232" fmla="*/ 106362 h 851265"/>
              <a:gd name="connsiteX233" fmla="*/ 11990120 w 12191998"/>
              <a:gd name="connsiteY233" fmla="*/ 125412 h 851265"/>
              <a:gd name="connsiteX234" fmla="*/ 12031396 w 12191998"/>
              <a:gd name="connsiteY234" fmla="*/ 141287 h 851265"/>
              <a:gd name="connsiteX235" fmla="*/ 12077432 w 12191998"/>
              <a:gd name="connsiteY235" fmla="*/ 155575 h 851265"/>
              <a:gd name="connsiteX236" fmla="*/ 12129820 w 12191998"/>
              <a:gd name="connsiteY236" fmla="*/ 166688 h 851265"/>
              <a:gd name="connsiteX237" fmla="*/ 12190146 w 12191998"/>
              <a:gd name="connsiteY237" fmla="*/ 174625 h 851265"/>
              <a:gd name="connsiteX238" fmla="*/ 12191998 w 12191998"/>
              <a:gd name="connsiteY238" fmla="*/ 174668 h 851265"/>
              <a:gd name="connsiteX239" fmla="*/ 12191998 w 12191998"/>
              <a:gd name="connsiteY239" fmla="*/ 851265 h 851265"/>
              <a:gd name="connsiteX240" fmla="*/ 0 w 12191998"/>
              <a:gd name="connsiteY240" fmla="*/ 851265 h 851265"/>
              <a:gd name="connsiteX241" fmla="*/ 0 w 12191998"/>
              <a:gd name="connsiteY241" fmla="*/ 174668 h 851265"/>
              <a:gd name="connsiteX242" fmla="*/ 1852 w 12191998"/>
              <a:gd name="connsiteY242" fmla="*/ 174625 h 851265"/>
              <a:gd name="connsiteX243" fmla="*/ 62177 w 12191998"/>
              <a:gd name="connsiteY243" fmla="*/ 166687 h 851265"/>
              <a:gd name="connsiteX244" fmla="*/ 114564 w 12191998"/>
              <a:gd name="connsiteY244" fmla="*/ 155575 h 851265"/>
              <a:gd name="connsiteX245" fmla="*/ 160602 w 12191998"/>
              <a:gd name="connsiteY245" fmla="*/ 141287 h 851265"/>
              <a:gd name="connsiteX246" fmla="*/ 201877 w 12191998"/>
              <a:gd name="connsiteY246" fmla="*/ 125412 h 851265"/>
              <a:gd name="connsiteX247" fmla="*/ 238389 w 12191998"/>
              <a:gd name="connsiteY247" fmla="*/ 106362 h 851265"/>
              <a:gd name="connsiteX248" fmla="*/ 276489 w 12191998"/>
              <a:gd name="connsiteY248" fmla="*/ 87312 h 851265"/>
              <a:gd name="connsiteX249" fmla="*/ 314589 w 12191998"/>
              <a:gd name="connsiteY249" fmla="*/ 68262 h 851265"/>
              <a:gd name="connsiteX250" fmla="*/ 351102 w 12191998"/>
              <a:gd name="connsiteY250" fmla="*/ 52387 h 851265"/>
              <a:gd name="connsiteX251" fmla="*/ 392377 w 12191998"/>
              <a:gd name="connsiteY251" fmla="*/ 36512 h 851265"/>
              <a:gd name="connsiteX252" fmla="*/ 438414 w 12191998"/>
              <a:gd name="connsiteY252" fmla="*/ 20637 h 851265"/>
              <a:gd name="connsiteX253" fmla="*/ 490802 w 12191998"/>
              <a:gd name="connsiteY253" fmla="*/ 9525 h 851265"/>
              <a:gd name="connsiteX254" fmla="*/ 551127 w 12191998"/>
              <a:gd name="connsiteY254" fmla="*/ 3175 h 85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2191998" h="851265">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6" y="20637"/>
                </a:lnTo>
                <a:lnTo>
                  <a:pt x="4605602" y="9525"/>
                </a:lnTo>
                <a:lnTo>
                  <a:pt x="4665928" y="3175"/>
                </a:lnTo>
                <a:lnTo>
                  <a:pt x="4734189" y="0"/>
                </a:lnTo>
                <a:lnTo>
                  <a:pt x="4802453" y="3175"/>
                </a:lnTo>
                <a:lnTo>
                  <a:pt x="4862777" y="9525"/>
                </a:lnTo>
                <a:lnTo>
                  <a:pt x="4915165" y="20637"/>
                </a:lnTo>
                <a:lnTo>
                  <a:pt x="4961202" y="36512"/>
                </a:lnTo>
                <a:lnTo>
                  <a:pt x="5002478" y="52387"/>
                </a:lnTo>
                <a:lnTo>
                  <a:pt x="5038989" y="68262"/>
                </a:lnTo>
                <a:lnTo>
                  <a:pt x="5077091" y="87312"/>
                </a:lnTo>
                <a:lnTo>
                  <a:pt x="5115189" y="106362"/>
                </a:lnTo>
                <a:lnTo>
                  <a:pt x="5151702" y="125412"/>
                </a:lnTo>
                <a:lnTo>
                  <a:pt x="5192978"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10" y="106362"/>
                </a:lnTo>
                <a:lnTo>
                  <a:pt x="5743308" y="87312"/>
                </a:lnTo>
                <a:lnTo>
                  <a:pt x="5781408" y="68262"/>
                </a:lnTo>
                <a:lnTo>
                  <a:pt x="5817921" y="52387"/>
                </a:lnTo>
                <a:lnTo>
                  <a:pt x="5859196" y="36512"/>
                </a:lnTo>
                <a:lnTo>
                  <a:pt x="5905234" y="20637"/>
                </a:lnTo>
                <a:lnTo>
                  <a:pt x="5957621" y="9525"/>
                </a:lnTo>
                <a:lnTo>
                  <a:pt x="6017948" y="3175"/>
                </a:lnTo>
                <a:lnTo>
                  <a:pt x="6086210"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1998" y="174668"/>
                </a:lnTo>
                <a:lnTo>
                  <a:pt x="12191998" y="851265"/>
                </a:lnTo>
                <a:lnTo>
                  <a:pt x="0" y="851265"/>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1">
            <a:extLst>
              <a:ext uri="{FF2B5EF4-FFF2-40B4-BE49-F238E27FC236}">
                <a16:creationId xmlns:a16="http://schemas.microsoft.com/office/drawing/2014/main" id="{CCC6D210-6B1B-6249-B1D6-5AF547AEF6B1}"/>
              </a:ext>
            </a:extLst>
          </p:cNvPr>
          <p:cNvSpPr txBox="1">
            <a:spLocks/>
          </p:cNvSpPr>
          <p:nvPr/>
        </p:nvSpPr>
        <p:spPr>
          <a:xfrm>
            <a:off x="1001486" y="-464459"/>
            <a:ext cx="10740571" cy="212634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100" kern="1200" cap="all" spc="200" baseline="0">
                <a:solidFill>
                  <a:schemeClr val="tx1">
                    <a:lumMod val="85000"/>
                    <a:lumOff val="15000"/>
                  </a:schemeClr>
                </a:solidFill>
                <a:latin typeface="+mj-lt"/>
                <a:ea typeface="+mj-ea"/>
                <a:cs typeface="+mj-cs"/>
              </a:defRPr>
            </a:lvl1pPr>
          </a:lstStyle>
          <a:p>
            <a:endParaRPr lang="en-US" sz="2400" b="1" dirty="0">
              <a:solidFill>
                <a:schemeClr val="accent1">
                  <a:lumMod val="40000"/>
                  <a:lumOff val="60000"/>
                </a:schemeClr>
              </a:solidFill>
              <a:latin typeface="+mn-lt"/>
            </a:endParaRPr>
          </a:p>
        </p:txBody>
      </p:sp>
      <p:sp>
        <p:nvSpPr>
          <p:cNvPr id="9" name="Rectangle 8">
            <a:extLst>
              <a:ext uri="{FF2B5EF4-FFF2-40B4-BE49-F238E27FC236}">
                <a16:creationId xmlns:a16="http://schemas.microsoft.com/office/drawing/2014/main" id="{5C8A24B8-7757-A64C-9D76-5E65C8CCDFBA}"/>
              </a:ext>
            </a:extLst>
          </p:cNvPr>
          <p:cNvSpPr/>
          <p:nvPr/>
        </p:nvSpPr>
        <p:spPr>
          <a:xfrm>
            <a:off x="1654630" y="6020750"/>
            <a:ext cx="10726056" cy="646331"/>
          </a:xfrm>
          <a:prstGeom prst="rect">
            <a:avLst/>
          </a:prstGeom>
        </p:spPr>
        <p:txBody>
          <a:bodyPr wrap="square">
            <a:spAutoFit/>
          </a:bodyPr>
          <a:lstStyle/>
          <a:p>
            <a:endParaRPr lang="en-US" dirty="0"/>
          </a:p>
          <a:p>
            <a:r>
              <a:rPr lang="en-US" dirty="0">
                <a:highlight>
                  <a:srgbClr val="00FFFF"/>
                </a:highlight>
              </a:rPr>
              <a:t>TRUE</a:t>
            </a:r>
            <a:r>
              <a:rPr lang="en-US" dirty="0"/>
              <a:t>                      </a:t>
            </a:r>
            <a:r>
              <a:rPr lang="en-US" dirty="0">
                <a:highlight>
                  <a:srgbClr val="00FFFF"/>
                </a:highlight>
              </a:rPr>
              <a:t>FALSE</a:t>
            </a:r>
            <a:r>
              <a:rPr lang="en-US" dirty="0"/>
              <a:t>               </a:t>
            </a:r>
            <a:r>
              <a:rPr lang="en-US" dirty="0">
                <a:highlight>
                  <a:srgbClr val="00FFFF"/>
                </a:highlight>
              </a:rPr>
              <a:t>INDETERMINABLE</a:t>
            </a:r>
            <a:r>
              <a:rPr lang="en-US" dirty="0"/>
              <a:t>                  </a:t>
            </a:r>
            <a:r>
              <a:rPr lang="en-US" dirty="0">
                <a:highlight>
                  <a:srgbClr val="00FFFF"/>
                </a:highlight>
              </a:rPr>
              <a:t>I DON’T KNOW</a:t>
            </a:r>
          </a:p>
        </p:txBody>
      </p:sp>
      <p:sp>
        <p:nvSpPr>
          <p:cNvPr id="4" name="Rectangle 3">
            <a:extLst>
              <a:ext uri="{FF2B5EF4-FFF2-40B4-BE49-F238E27FC236}">
                <a16:creationId xmlns:a16="http://schemas.microsoft.com/office/drawing/2014/main" id="{E6E23608-BE77-3D4F-85ED-12069CF0355B}"/>
              </a:ext>
            </a:extLst>
          </p:cNvPr>
          <p:cNvSpPr/>
          <p:nvPr/>
        </p:nvSpPr>
        <p:spPr>
          <a:xfrm>
            <a:off x="580571" y="5566619"/>
            <a:ext cx="11161486" cy="369332"/>
          </a:xfrm>
          <a:prstGeom prst="rect">
            <a:avLst/>
          </a:prstGeom>
          <a:solidFill>
            <a:schemeClr val="bg1"/>
          </a:solidFill>
        </p:spPr>
        <p:txBody>
          <a:bodyPr wrap="square">
            <a:spAutoFit/>
          </a:bodyPr>
          <a:lstStyle/>
          <a:p>
            <a:r>
              <a:rPr lang="en-US" b="1" dirty="0"/>
              <a:t>ITEM 1 - The mean number of pets is the same in both figures:</a:t>
            </a:r>
          </a:p>
        </p:txBody>
      </p:sp>
      <p:pic>
        <p:nvPicPr>
          <p:cNvPr id="16" name="Picture 15">
            <a:extLst>
              <a:ext uri="{FF2B5EF4-FFF2-40B4-BE49-F238E27FC236}">
                <a16:creationId xmlns:a16="http://schemas.microsoft.com/office/drawing/2014/main" id="{82D051C7-13F1-B349-8BDF-75DA7A70F315}"/>
              </a:ext>
            </a:extLst>
          </p:cNvPr>
          <p:cNvPicPr>
            <a:picLocks noChangeAspect="1"/>
          </p:cNvPicPr>
          <p:nvPr/>
        </p:nvPicPr>
        <p:blipFill rotWithShape="1">
          <a:blip r:embed="rId2"/>
          <a:srcRect l="1548" t="70384" r="2803" b="792"/>
          <a:stretch/>
        </p:blipFill>
        <p:spPr>
          <a:xfrm>
            <a:off x="557938" y="1611822"/>
            <a:ext cx="11189777" cy="3952069"/>
          </a:xfrm>
          <a:prstGeom prst="rect">
            <a:avLst/>
          </a:prstGeom>
        </p:spPr>
      </p:pic>
      <p:sp>
        <p:nvSpPr>
          <p:cNvPr id="17" name="Oval 16">
            <a:extLst>
              <a:ext uri="{FF2B5EF4-FFF2-40B4-BE49-F238E27FC236}">
                <a16:creationId xmlns:a16="http://schemas.microsoft.com/office/drawing/2014/main" id="{462B5F2B-D4A1-5549-9C37-4196123F9773}"/>
              </a:ext>
            </a:extLst>
          </p:cNvPr>
          <p:cNvSpPr/>
          <p:nvPr/>
        </p:nvSpPr>
        <p:spPr>
          <a:xfrm>
            <a:off x="1007390" y="6199323"/>
            <a:ext cx="2185261" cy="449451"/>
          </a:xfrm>
          <a:prstGeom prst="ellipse">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48307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6">
            <a:extLst>
              <a:ext uri="{FF2B5EF4-FFF2-40B4-BE49-F238E27FC236}">
                <a16:creationId xmlns:a16="http://schemas.microsoft.com/office/drawing/2014/main" id="{F1694136-0553-455D-A725-19D12054AB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31" name="Rectangle 23">
            <a:extLst>
              <a:ext uri="{FF2B5EF4-FFF2-40B4-BE49-F238E27FC236}">
                <a16:creationId xmlns:a16="http://schemas.microsoft.com/office/drawing/2014/main" id="{AF8DD469-D1ED-454C-B2F5-CE035903BC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2" name="Rectangle 25">
            <a:extLst>
              <a:ext uri="{FF2B5EF4-FFF2-40B4-BE49-F238E27FC236}">
                <a16:creationId xmlns:a16="http://schemas.microsoft.com/office/drawing/2014/main" id="{05A0BCE3-5897-45E4-A5B5-42F88EF03C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22">
            <a:extLst>
              <a:ext uri="{FF2B5EF4-FFF2-40B4-BE49-F238E27FC236}">
                <a16:creationId xmlns:a16="http://schemas.microsoft.com/office/drawing/2014/main" id="{850910D7-C866-49DA-A742-C0685FE3D2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4695443" cy="6858000"/>
          </a:xfrm>
          <a:custGeom>
            <a:avLst/>
            <a:gdLst>
              <a:gd name="connsiteX0" fmla="*/ 0 w 4992864"/>
              <a:gd name="connsiteY0" fmla="*/ 0 h 6858000"/>
              <a:gd name="connsiteX1" fmla="*/ 4813476 w 4992864"/>
              <a:gd name="connsiteY1" fmla="*/ 0 h 6858000"/>
              <a:gd name="connsiteX2" fmla="*/ 4818239 w 4992864"/>
              <a:gd name="connsiteY2" fmla="*/ 66675 h 6858000"/>
              <a:gd name="connsiteX3" fmla="*/ 4826176 w 4992864"/>
              <a:gd name="connsiteY3" fmla="*/ 122237 h 6858000"/>
              <a:gd name="connsiteX4" fmla="*/ 4835701 w 4992864"/>
              <a:gd name="connsiteY4" fmla="*/ 174625 h 6858000"/>
              <a:gd name="connsiteX5" fmla="*/ 4851576 w 4992864"/>
              <a:gd name="connsiteY5" fmla="*/ 217487 h 6858000"/>
              <a:gd name="connsiteX6" fmla="*/ 4867451 w 4992864"/>
              <a:gd name="connsiteY6" fmla="*/ 260350 h 6858000"/>
              <a:gd name="connsiteX7" fmla="*/ 4886501 w 4992864"/>
              <a:gd name="connsiteY7" fmla="*/ 296862 h 6858000"/>
              <a:gd name="connsiteX8" fmla="*/ 4905551 w 4992864"/>
              <a:gd name="connsiteY8" fmla="*/ 334962 h 6858000"/>
              <a:gd name="connsiteX9" fmla="*/ 4923014 w 4992864"/>
              <a:gd name="connsiteY9" fmla="*/ 369887 h 6858000"/>
              <a:gd name="connsiteX10" fmla="*/ 4940476 w 4992864"/>
              <a:gd name="connsiteY10" fmla="*/ 409575 h 6858000"/>
              <a:gd name="connsiteX11" fmla="*/ 4956351 w 4992864"/>
              <a:gd name="connsiteY11" fmla="*/ 450850 h 6858000"/>
              <a:gd name="connsiteX12" fmla="*/ 4970639 w 4992864"/>
              <a:gd name="connsiteY12" fmla="*/ 496887 h 6858000"/>
              <a:gd name="connsiteX13" fmla="*/ 4981751 w 4992864"/>
              <a:gd name="connsiteY13" fmla="*/ 546100 h 6858000"/>
              <a:gd name="connsiteX14" fmla="*/ 4989689 w 4992864"/>
              <a:gd name="connsiteY14" fmla="*/ 606425 h 6858000"/>
              <a:gd name="connsiteX15" fmla="*/ 4992864 w 4992864"/>
              <a:gd name="connsiteY15" fmla="*/ 673100 h 6858000"/>
              <a:gd name="connsiteX16" fmla="*/ 4989689 w 4992864"/>
              <a:gd name="connsiteY16" fmla="*/ 744537 h 6858000"/>
              <a:gd name="connsiteX17" fmla="*/ 4981751 w 4992864"/>
              <a:gd name="connsiteY17" fmla="*/ 801687 h 6858000"/>
              <a:gd name="connsiteX18" fmla="*/ 4970639 w 4992864"/>
              <a:gd name="connsiteY18" fmla="*/ 854075 h 6858000"/>
              <a:gd name="connsiteX19" fmla="*/ 4956351 w 4992864"/>
              <a:gd name="connsiteY19" fmla="*/ 901700 h 6858000"/>
              <a:gd name="connsiteX20" fmla="*/ 4940476 w 4992864"/>
              <a:gd name="connsiteY20" fmla="*/ 942975 h 6858000"/>
              <a:gd name="connsiteX21" fmla="*/ 4921426 w 4992864"/>
              <a:gd name="connsiteY21" fmla="*/ 981075 h 6858000"/>
              <a:gd name="connsiteX22" fmla="*/ 4902376 w 4992864"/>
              <a:gd name="connsiteY22" fmla="*/ 1017587 h 6858000"/>
              <a:gd name="connsiteX23" fmla="*/ 4883326 w 4992864"/>
              <a:gd name="connsiteY23" fmla="*/ 1055687 h 6858000"/>
              <a:gd name="connsiteX24" fmla="*/ 4865864 w 4992864"/>
              <a:gd name="connsiteY24" fmla="*/ 1095375 h 6858000"/>
              <a:gd name="connsiteX25" fmla="*/ 4848401 w 4992864"/>
              <a:gd name="connsiteY25" fmla="*/ 1136650 h 6858000"/>
              <a:gd name="connsiteX26" fmla="*/ 4834114 w 4992864"/>
              <a:gd name="connsiteY26" fmla="*/ 1182687 h 6858000"/>
              <a:gd name="connsiteX27" fmla="*/ 4824589 w 4992864"/>
              <a:gd name="connsiteY27" fmla="*/ 1235075 h 6858000"/>
              <a:gd name="connsiteX28" fmla="*/ 4815064 w 4992864"/>
              <a:gd name="connsiteY28" fmla="*/ 1295400 h 6858000"/>
              <a:gd name="connsiteX29" fmla="*/ 4813476 w 4992864"/>
              <a:gd name="connsiteY29" fmla="*/ 1363662 h 6858000"/>
              <a:gd name="connsiteX30" fmla="*/ 4815064 w 4992864"/>
              <a:gd name="connsiteY30" fmla="*/ 1431925 h 6858000"/>
              <a:gd name="connsiteX31" fmla="*/ 4824589 w 4992864"/>
              <a:gd name="connsiteY31" fmla="*/ 1492250 h 6858000"/>
              <a:gd name="connsiteX32" fmla="*/ 4834114 w 4992864"/>
              <a:gd name="connsiteY32" fmla="*/ 1544637 h 6858000"/>
              <a:gd name="connsiteX33" fmla="*/ 4848401 w 4992864"/>
              <a:gd name="connsiteY33" fmla="*/ 1589087 h 6858000"/>
              <a:gd name="connsiteX34" fmla="*/ 4865864 w 4992864"/>
              <a:gd name="connsiteY34" fmla="*/ 1631950 h 6858000"/>
              <a:gd name="connsiteX35" fmla="*/ 4883326 w 4992864"/>
              <a:gd name="connsiteY35" fmla="*/ 1671637 h 6858000"/>
              <a:gd name="connsiteX36" fmla="*/ 4902376 w 4992864"/>
              <a:gd name="connsiteY36" fmla="*/ 1708150 h 6858000"/>
              <a:gd name="connsiteX37" fmla="*/ 4921426 w 4992864"/>
              <a:gd name="connsiteY37" fmla="*/ 1743075 h 6858000"/>
              <a:gd name="connsiteX38" fmla="*/ 4940476 w 4992864"/>
              <a:gd name="connsiteY38" fmla="*/ 1782762 h 6858000"/>
              <a:gd name="connsiteX39" fmla="*/ 4956351 w 4992864"/>
              <a:gd name="connsiteY39" fmla="*/ 1824037 h 6858000"/>
              <a:gd name="connsiteX40" fmla="*/ 4970639 w 4992864"/>
              <a:gd name="connsiteY40" fmla="*/ 1870075 h 6858000"/>
              <a:gd name="connsiteX41" fmla="*/ 4981751 w 4992864"/>
              <a:gd name="connsiteY41" fmla="*/ 1922462 h 6858000"/>
              <a:gd name="connsiteX42" fmla="*/ 4989689 w 4992864"/>
              <a:gd name="connsiteY42" fmla="*/ 1982787 h 6858000"/>
              <a:gd name="connsiteX43" fmla="*/ 4992864 w 4992864"/>
              <a:gd name="connsiteY43" fmla="*/ 2051050 h 6858000"/>
              <a:gd name="connsiteX44" fmla="*/ 4989689 w 4992864"/>
              <a:gd name="connsiteY44" fmla="*/ 2119312 h 6858000"/>
              <a:gd name="connsiteX45" fmla="*/ 4981751 w 4992864"/>
              <a:gd name="connsiteY45" fmla="*/ 2179637 h 6858000"/>
              <a:gd name="connsiteX46" fmla="*/ 4970639 w 4992864"/>
              <a:gd name="connsiteY46" fmla="*/ 2232025 h 6858000"/>
              <a:gd name="connsiteX47" fmla="*/ 4956351 w 4992864"/>
              <a:gd name="connsiteY47" fmla="*/ 2278062 h 6858000"/>
              <a:gd name="connsiteX48" fmla="*/ 4940476 w 4992864"/>
              <a:gd name="connsiteY48" fmla="*/ 2319337 h 6858000"/>
              <a:gd name="connsiteX49" fmla="*/ 4921426 w 4992864"/>
              <a:gd name="connsiteY49" fmla="*/ 2359025 h 6858000"/>
              <a:gd name="connsiteX50" fmla="*/ 4902376 w 4992864"/>
              <a:gd name="connsiteY50" fmla="*/ 2395537 h 6858000"/>
              <a:gd name="connsiteX51" fmla="*/ 4883326 w 4992864"/>
              <a:gd name="connsiteY51" fmla="*/ 2433637 h 6858000"/>
              <a:gd name="connsiteX52" fmla="*/ 4865864 w 4992864"/>
              <a:gd name="connsiteY52" fmla="*/ 2471737 h 6858000"/>
              <a:gd name="connsiteX53" fmla="*/ 4848401 w 4992864"/>
              <a:gd name="connsiteY53" fmla="*/ 2513012 h 6858000"/>
              <a:gd name="connsiteX54" fmla="*/ 4834114 w 4992864"/>
              <a:gd name="connsiteY54" fmla="*/ 2560637 h 6858000"/>
              <a:gd name="connsiteX55" fmla="*/ 4824589 w 4992864"/>
              <a:gd name="connsiteY55" fmla="*/ 2613025 h 6858000"/>
              <a:gd name="connsiteX56" fmla="*/ 4815064 w 4992864"/>
              <a:gd name="connsiteY56" fmla="*/ 2671762 h 6858000"/>
              <a:gd name="connsiteX57" fmla="*/ 4813476 w 4992864"/>
              <a:gd name="connsiteY57" fmla="*/ 2741612 h 6858000"/>
              <a:gd name="connsiteX58" fmla="*/ 4815064 w 4992864"/>
              <a:gd name="connsiteY58" fmla="*/ 2809875 h 6858000"/>
              <a:gd name="connsiteX59" fmla="*/ 4824589 w 4992864"/>
              <a:gd name="connsiteY59" fmla="*/ 2868612 h 6858000"/>
              <a:gd name="connsiteX60" fmla="*/ 4834114 w 4992864"/>
              <a:gd name="connsiteY60" fmla="*/ 2922587 h 6858000"/>
              <a:gd name="connsiteX61" fmla="*/ 4848401 w 4992864"/>
              <a:gd name="connsiteY61" fmla="*/ 2967037 h 6858000"/>
              <a:gd name="connsiteX62" fmla="*/ 4865864 w 4992864"/>
              <a:gd name="connsiteY62" fmla="*/ 3009900 h 6858000"/>
              <a:gd name="connsiteX63" fmla="*/ 4883326 w 4992864"/>
              <a:gd name="connsiteY63" fmla="*/ 3046412 h 6858000"/>
              <a:gd name="connsiteX64" fmla="*/ 4902376 w 4992864"/>
              <a:gd name="connsiteY64" fmla="*/ 3084512 h 6858000"/>
              <a:gd name="connsiteX65" fmla="*/ 4921426 w 4992864"/>
              <a:gd name="connsiteY65" fmla="*/ 3121025 h 6858000"/>
              <a:gd name="connsiteX66" fmla="*/ 4940476 w 4992864"/>
              <a:gd name="connsiteY66" fmla="*/ 3160712 h 6858000"/>
              <a:gd name="connsiteX67" fmla="*/ 4956351 w 4992864"/>
              <a:gd name="connsiteY67" fmla="*/ 3201987 h 6858000"/>
              <a:gd name="connsiteX68" fmla="*/ 4970639 w 4992864"/>
              <a:gd name="connsiteY68" fmla="*/ 3248025 h 6858000"/>
              <a:gd name="connsiteX69" fmla="*/ 4981751 w 4992864"/>
              <a:gd name="connsiteY69" fmla="*/ 3300412 h 6858000"/>
              <a:gd name="connsiteX70" fmla="*/ 4989689 w 4992864"/>
              <a:gd name="connsiteY70" fmla="*/ 3360737 h 6858000"/>
              <a:gd name="connsiteX71" fmla="*/ 4992864 w 4992864"/>
              <a:gd name="connsiteY71" fmla="*/ 3427412 h 6858000"/>
              <a:gd name="connsiteX72" fmla="*/ 4989689 w 4992864"/>
              <a:gd name="connsiteY72" fmla="*/ 3497262 h 6858000"/>
              <a:gd name="connsiteX73" fmla="*/ 4981751 w 4992864"/>
              <a:gd name="connsiteY73" fmla="*/ 3557587 h 6858000"/>
              <a:gd name="connsiteX74" fmla="*/ 4970639 w 4992864"/>
              <a:gd name="connsiteY74" fmla="*/ 3609975 h 6858000"/>
              <a:gd name="connsiteX75" fmla="*/ 4956351 w 4992864"/>
              <a:gd name="connsiteY75" fmla="*/ 3656012 h 6858000"/>
              <a:gd name="connsiteX76" fmla="*/ 4940476 w 4992864"/>
              <a:gd name="connsiteY76" fmla="*/ 3697287 h 6858000"/>
              <a:gd name="connsiteX77" fmla="*/ 4921426 w 4992864"/>
              <a:gd name="connsiteY77" fmla="*/ 3736975 h 6858000"/>
              <a:gd name="connsiteX78" fmla="*/ 4883326 w 4992864"/>
              <a:gd name="connsiteY78" fmla="*/ 3811587 h 6858000"/>
              <a:gd name="connsiteX79" fmla="*/ 4865864 w 4992864"/>
              <a:gd name="connsiteY79" fmla="*/ 3848100 h 6858000"/>
              <a:gd name="connsiteX80" fmla="*/ 4848401 w 4992864"/>
              <a:gd name="connsiteY80" fmla="*/ 3890962 h 6858000"/>
              <a:gd name="connsiteX81" fmla="*/ 4834114 w 4992864"/>
              <a:gd name="connsiteY81" fmla="*/ 3935412 h 6858000"/>
              <a:gd name="connsiteX82" fmla="*/ 4824589 w 4992864"/>
              <a:gd name="connsiteY82" fmla="*/ 3987800 h 6858000"/>
              <a:gd name="connsiteX83" fmla="*/ 4815064 w 4992864"/>
              <a:gd name="connsiteY83" fmla="*/ 4048125 h 6858000"/>
              <a:gd name="connsiteX84" fmla="*/ 4813476 w 4992864"/>
              <a:gd name="connsiteY84" fmla="*/ 4116387 h 6858000"/>
              <a:gd name="connsiteX85" fmla="*/ 4815064 w 4992864"/>
              <a:gd name="connsiteY85" fmla="*/ 4186237 h 6858000"/>
              <a:gd name="connsiteX86" fmla="*/ 4824589 w 4992864"/>
              <a:gd name="connsiteY86" fmla="*/ 4244975 h 6858000"/>
              <a:gd name="connsiteX87" fmla="*/ 4834114 w 4992864"/>
              <a:gd name="connsiteY87" fmla="*/ 4297362 h 6858000"/>
              <a:gd name="connsiteX88" fmla="*/ 4848401 w 4992864"/>
              <a:gd name="connsiteY88" fmla="*/ 4343400 h 6858000"/>
              <a:gd name="connsiteX89" fmla="*/ 4865864 w 4992864"/>
              <a:gd name="connsiteY89" fmla="*/ 4386262 h 6858000"/>
              <a:gd name="connsiteX90" fmla="*/ 4883326 w 4992864"/>
              <a:gd name="connsiteY90" fmla="*/ 4424362 h 6858000"/>
              <a:gd name="connsiteX91" fmla="*/ 4921426 w 4992864"/>
              <a:gd name="connsiteY91" fmla="*/ 4498975 h 6858000"/>
              <a:gd name="connsiteX92" fmla="*/ 4940476 w 4992864"/>
              <a:gd name="connsiteY92" fmla="*/ 4537075 h 6858000"/>
              <a:gd name="connsiteX93" fmla="*/ 4956351 w 4992864"/>
              <a:gd name="connsiteY93" fmla="*/ 4579937 h 6858000"/>
              <a:gd name="connsiteX94" fmla="*/ 4970639 w 4992864"/>
              <a:gd name="connsiteY94" fmla="*/ 4625975 h 6858000"/>
              <a:gd name="connsiteX95" fmla="*/ 4981751 w 4992864"/>
              <a:gd name="connsiteY95" fmla="*/ 4678362 h 6858000"/>
              <a:gd name="connsiteX96" fmla="*/ 4989689 w 4992864"/>
              <a:gd name="connsiteY96" fmla="*/ 4738687 h 6858000"/>
              <a:gd name="connsiteX97" fmla="*/ 4992864 w 4992864"/>
              <a:gd name="connsiteY97" fmla="*/ 4806950 h 6858000"/>
              <a:gd name="connsiteX98" fmla="*/ 4989689 w 4992864"/>
              <a:gd name="connsiteY98" fmla="*/ 4875212 h 6858000"/>
              <a:gd name="connsiteX99" fmla="*/ 4981751 w 4992864"/>
              <a:gd name="connsiteY99" fmla="*/ 4935537 h 6858000"/>
              <a:gd name="connsiteX100" fmla="*/ 4970639 w 4992864"/>
              <a:gd name="connsiteY100" fmla="*/ 4987925 h 6858000"/>
              <a:gd name="connsiteX101" fmla="*/ 4956351 w 4992864"/>
              <a:gd name="connsiteY101" fmla="*/ 5033962 h 6858000"/>
              <a:gd name="connsiteX102" fmla="*/ 4940476 w 4992864"/>
              <a:gd name="connsiteY102" fmla="*/ 5075237 h 6858000"/>
              <a:gd name="connsiteX103" fmla="*/ 4921426 w 4992864"/>
              <a:gd name="connsiteY103" fmla="*/ 5114925 h 6858000"/>
              <a:gd name="connsiteX104" fmla="*/ 4902376 w 4992864"/>
              <a:gd name="connsiteY104" fmla="*/ 5149850 h 6858000"/>
              <a:gd name="connsiteX105" fmla="*/ 4883326 w 4992864"/>
              <a:gd name="connsiteY105" fmla="*/ 5186362 h 6858000"/>
              <a:gd name="connsiteX106" fmla="*/ 4865864 w 4992864"/>
              <a:gd name="connsiteY106" fmla="*/ 5226050 h 6858000"/>
              <a:gd name="connsiteX107" fmla="*/ 4848401 w 4992864"/>
              <a:gd name="connsiteY107" fmla="*/ 5268912 h 6858000"/>
              <a:gd name="connsiteX108" fmla="*/ 4834114 w 4992864"/>
              <a:gd name="connsiteY108" fmla="*/ 5313362 h 6858000"/>
              <a:gd name="connsiteX109" fmla="*/ 4824589 w 4992864"/>
              <a:gd name="connsiteY109" fmla="*/ 5365750 h 6858000"/>
              <a:gd name="connsiteX110" fmla="*/ 4815064 w 4992864"/>
              <a:gd name="connsiteY110" fmla="*/ 5426075 h 6858000"/>
              <a:gd name="connsiteX111" fmla="*/ 4813476 w 4992864"/>
              <a:gd name="connsiteY111" fmla="*/ 5494337 h 6858000"/>
              <a:gd name="connsiteX112" fmla="*/ 4815064 w 4992864"/>
              <a:gd name="connsiteY112" fmla="*/ 5562600 h 6858000"/>
              <a:gd name="connsiteX113" fmla="*/ 4824589 w 4992864"/>
              <a:gd name="connsiteY113" fmla="*/ 5622925 h 6858000"/>
              <a:gd name="connsiteX114" fmla="*/ 4834114 w 4992864"/>
              <a:gd name="connsiteY114" fmla="*/ 5675312 h 6858000"/>
              <a:gd name="connsiteX115" fmla="*/ 4848401 w 4992864"/>
              <a:gd name="connsiteY115" fmla="*/ 5721350 h 6858000"/>
              <a:gd name="connsiteX116" fmla="*/ 4865864 w 4992864"/>
              <a:gd name="connsiteY116" fmla="*/ 5762625 h 6858000"/>
              <a:gd name="connsiteX117" fmla="*/ 4883326 w 4992864"/>
              <a:gd name="connsiteY117" fmla="*/ 5802312 h 6858000"/>
              <a:gd name="connsiteX118" fmla="*/ 4902376 w 4992864"/>
              <a:gd name="connsiteY118" fmla="*/ 5840412 h 6858000"/>
              <a:gd name="connsiteX119" fmla="*/ 4921426 w 4992864"/>
              <a:gd name="connsiteY119" fmla="*/ 5876925 h 6858000"/>
              <a:gd name="connsiteX120" fmla="*/ 4940476 w 4992864"/>
              <a:gd name="connsiteY120" fmla="*/ 5915025 h 6858000"/>
              <a:gd name="connsiteX121" fmla="*/ 4956351 w 4992864"/>
              <a:gd name="connsiteY121" fmla="*/ 5956300 h 6858000"/>
              <a:gd name="connsiteX122" fmla="*/ 4970639 w 4992864"/>
              <a:gd name="connsiteY122" fmla="*/ 6003925 h 6858000"/>
              <a:gd name="connsiteX123" fmla="*/ 4981751 w 4992864"/>
              <a:gd name="connsiteY123" fmla="*/ 6056312 h 6858000"/>
              <a:gd name="connsiteX124" fmla="*/ 4989689 w 4992864"/>
              <a:gd name="connsiteY124" fmla="*/ 6113462 h 6858000"/>
              <a:gd name="connsiteX125" fmla="*/ 4992864 w 4992864"/>
              <a:gd name="connsiteY125" fmla="*/ 6183312 h 6858000"/>
              <a:gd name="connsiteX126" fmla="*/ 4989689 w 4992864"/>
              <a:gd name="connsiteY126" fmla="*/ 6251575 h 6858000"/>
              <a:gd name="connsiteX127" fmla="*/ 4981751 w 4992864"/>
              <a:gd name="connsiteY127" fmla="*/ 6311900 h 6858000"/>
              <a:gd name="connsiteX128" fmla="*/ 4970639 w 4992864"/>
              <a:gd name="connsiteY128" fmla="*/ 6361112 h 6858000"/>
              <a:gd name="connsiteX129" fmla="*/ 4956351 w 4992864"/>
              <a:gd name="connsiteY129" fmla="*/ 6407150 h 6858000"/>
              <a:gd name="connsiteX130" fmla="*/ 4940476 w 4992864"/>
              <a:gd name="connsiteY130" fmla="*/ 6448425 h 6858000"/>
              <a:gd name="connsiteX131" fmla="*/ 4923014 w 4992864"/>
              <a:gd name="connsiteY131" fmla="*/ 6488112 h 6858000"/>
              <a:gd name="connsiteX132" fmla="*/ 4905551 w 4992864"/>
              <a:gd name="connsiteY132" fmla="*/ 6523037 h 6858000"/>
              <a:gd name="connsiteX133" fmla="*/ 4886501 w 4992864"/>
              <a:gd name="connsiteY133" fmla="*/ 6561137 h 6858000"/>
              <a:gd name="connsiteX134" fmla="*/ 4867451 w 4992864"/>
              <a:gd name="connsiteY134" fmla="*/ 6597650 h 6858000"/>
              <a:gd name="connsiteX135" fmla="*/ 4851576 w 4992864"/>
              <a:gd name="connsiteY135" fmla="*/ 6640512 h 6858000"/>
              <a:gd name="connsiteX136" fmla="*/ 4835701 w 4992864"/>
              <a:gd name="connsiteY136" fmla="*/ 6683375 h 6858000"/>
              <a:gd name="connsiteX137" fmla="*/ 4826176 w 4992864"/>
              <a:gd name="connsiteY137" fmla="*/ 6735762 h 6858000"/>
              <a:gd name="connsiteX138" fmla="*/ 4818239 w 4992864"/>
              <a:gd name="connsiteY138" fmla="*/ 6791325 h 6858000"/>
              <a:gd name="connsiteX139" fmla="*/ 4813476 w 4992864"/>
              <a:gd name="connsiteY139" fmla="*/ 6858000 h 6858000"/>
              <a:gd name="connsiteX140" fmla="*/ 0 w 499286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992864" h="6858000">
                <a:moveTo>
                  <a:pt x="0" y="0"/>
                </a:moveTo>
                <a:lnTo>
                  <a:pt x="4813476" y="0"/>
                </a:lnTo>
                <a:lnTo>
                  <a:pt x="4818239" y="66675"/>
                </a:lnTo>
                <a:lnTo>
                  <a:pt x="4826176" y="122237"/>
                </a:lnTo>
                <a:lnTo>
                  <a:pt x="4835701" y="174625"/>
                </a:lnTo>
                <a:lnTo>
                  <a:pt x="4851576" y="217487"/>
                </a:lnTo>
                <a:lnTo>
                  <a:pt x="4867451" y="260350"/>
                </a:lnTo>
                <a:lnTo>
                  <a:pt x="4886501" y="296862"/>
                </a:lnTo>
                <a:lnTo>
                  <a:pt x="4905551" y="334962"/>
                </a:lnTo>
                <a:lnTo>
                  <a:pt x="4923014" y="369887"/>
                </a:lnTo>
                <a:lnTo>
                  <a:pt x="4940476" y="409575"/>
                </a:lnTo>
                <a:lnTo>
                  <a:pt x="4956351" y="450850"/>
                </a:lnTo>
                <a:lnTo>
                  <a:pt x="4970639" y="496887"/>
                </a:lnTo>
                <a:lnTo>
                  <a:pt x="4981751" y="546100"/>
                </a:lnTo>
                <a:lnTo>
                  <a:pt x="4989689" y="606425"/>
                </a:lnTo>
                <a:lnTo>
                  <a:pt x="4992864" y="673100"/>
                </a:lnTo>
                <a:lnTo>
                  <a:pt x="4989689" y="744537"/>
                </a:lnTo>
                <a:lnTo>
                  <a:pt x="4981751" y="801687"/>
                </a:lnTo>
                <a:lnTo>
                  <a:pt x="4970639" y="854075"/>
                </a:lnTo>
                <a:lnTo>
                  <a:pt x="4956351" y="901700"/>
                </a:lnTo>
                <a:lnTo>
                  <a:pt x="4940476" y="942975"/>
                </a:lnTo>
                <a:lnTo>
                  <a:pt x="4921426" y="981075"/>
                </a:lnTo>
                <a:lnTo>
                  <a:pt x="4902376" y="1017587"/>
                </a:lnTo>
                <a:lnTo>
                  <a:pt x="4883326" y="1055687"/>
                </a:lnTo>
                <a:lnTo>
                  <a:pt x="4865864" y="1095375"/>
                </a:lnTo>
                <a:lnTo>
                  <a:pt x="4848401" y="1136650"/>
                </a:lnTo>
                <a:lnTo>
                  <a:pt x="4834114" y="1182687"/>
                </a:lnTo>
                <a:lnTo>
                  <a:pt x="4824589" y="1235075"/>
                </a:lnTo>
                <a:lnTo>
                  <a:pt x="4815064" y="1295400"/>
                </a:lnTo>
                <a:lnTo>
                  <a:pt x="4813476" y="1363662"/>
                </a:lnTo>
                <a:lnTo>
                  <a:pt x="4815064" y="1431925"/>
                </a:lnTo>
                <a:lnTo>
                  <a:pt x="4824589" y="1492250"/>
                </a:lnTo>
                <a:lnTo>
                  <a:pt x="4834114" y="1544637"/>
                </a:lnTo>
                <a:lnTo>
                  <a:pt x="4848401" y="1589087"/>
                </a:lnTo>
                <a:lnTo>
                  <a:pt x="4865864" y="1631950"/>
                </a:lnTo>
                <a:lnTo>
                  <a:pt x="4883326" y="1671637"/>
                </a:lnTo>
                <a:lnTo>
                  <a:pt x="4902376" y="1708150"/>
                </a:lnTo>
                <a:lnTo>
                  <a:pt x="4921426" y="1743075"/>
                </a:lnTo>
                <a:lnTo>
                  <a:pt x="4940476" y="1782762"/>
                </a:lnTo>
                <a:lnTo>
                  <a:pt x="4956351" y="1824037"/>
                </a:lnTo>
                <a:lnTo>
                  <a:pt x="4970639" y="1870075"/>
                </a:lnTo>
                <a:lnTo>
                  <a:pt x="4981751" y="1922462"/>
                </a:lnTo>
                <a:lnTo>
                  <a:pt x="4989689" y="1982787"/>
                </a:lnTo>
                <a:lnTo>
                  <a:pt x="4992864" y="2051050"/>
                </a:lnTo>
                <a:lnTo>
                  <a:pt x="4989689" y="2119312"/>
                </a:lnTo>
                <a:lnTo>
                  <a:pt x="4981751" y="2179637"/>
                </a:lnTo>
                <a:lnTo>
                  <a:pt x="4970639" y="2232025"/>
                </a:lnTo>
                <a:lnTo>
                  <a:pt x="4956351" y="2278062"/>
                </a:lnTo>
                <a:lnTo>
                  <a:pt x="4940476" y="2319337"/>
                </a:lnTo>
                <a:lnTo>
                  <a:pt x="4921426" y="2359025"/>
                </a:lnTo>
                <a:lnTo>
                  <a:pt x="4902376" y="2395537"/>
                </a:lnTo>
                <a:lnTo>
                  <a:pt x="4883326" y="2433637"/>
                </a:lnTo>
                <a:lnTo>
                  <a:pt x="4865864" y="2471737"/>
                </a:lnTo>
                <a:lnTo>
                  <a:pt x="4848401" y="2513012"/>
                </a:lnTo>
                <a:lnTo>
                  <a:pt x="4834114" y="2560637"/>
                </a:lnTo>
                <a:lnTo>
                  <a:pt x="4824589" y="2613025"/>
                </a:lnTo>
                <a:lnTo>
                  <a:pt x="4815064" y="2671762"/>
                </a:lnTo>
                <a:lnTo>
                  <a:pt x="4813476" y="2741612"/>
                </a:lnTo>
                <a:lnTo>
                  <a:pt x="4815064" y="2809875"/>
                </a:lnTo>
                <a:lnTo>
                  <a:pt x="4824589" y="2868612"/>
                </a:lnTo>
                <a:lnTo>
                  <a:pt x="4834114" y="2922587"/>
                </a:lnTo>
                <a:lnTo>
                  <a:pt x="4848401" y="2967037"/>
                </a:lnTo>
                <a:lnTo>
                  <a:pt x="4865864" y="3009900"/>
                </a:lnTo>
                <a:lnTo>
                  <a:pt x="4883326" y="3046412"/>
                </a:lnTo>
                <a:lnTo>
                  <a:pt x="4902376" y="3084512"/>
                </a:lnTo>
                <a:lnTo>
                  <a:pt x="4921426" y="3121025"/>
                </a:lnTo>
                <a:lnTo>
                  <a:pt x="4940476" y="3160712"/>
                </a:lnTo>
                <a:lnTo>
                  <a:pt x="4956351" y="3201987"/>
                </a:lnTo>
                <a:lnTo>
                  <a:pt x="4970639" y="3248025"/>
                </a:lnTo>
                <a:lnTo>
                  <a:pt x="4981751" y="3300412"/>
                </a:lnTo>
                <a:lnTo>
                  <a:pt x="4989689" y="3360737"/>
                </a:lnTo>
                <a:lnTo>
                  <a:pt x="4992864" y="3427412"/>
                </a:lnTo>
                <a:lnTo>
                  <a:pt x="4989689" y="3497262"/>
                </a:lnTo>
                <a:lnTo>
                  <a:pt x="4981751" y="3557587"/>
                </a:lnTo>
                <a:lnTo>
                  <a:pt x="4970639" y="3609975"/>
                </a:lnTo>
                <a:lnTo>
                  <a:pt x="4956351" y="3656012"/>
                </a:lnTo>
                <a:lnTo>
                  <a:pt x="4940476" y="3697287"/>
                </a:lnTo>
                <a:lnTo>
                  <a:pt x="4921426" y="3736975"/>
                </a:lnTo>
                <a:lnTo>
                  <a:pt x="4883326" y="3811587"/>
                </a:lnTo>
                <a:lnTo>
                  <a:pt x="4865864" y="3848100"/>
                </a:lnTo>
                <a:lnTo>
                  <a:pt x="4848401" y="3890962"/>
                </a:lnTo>
                <a:lnTo>
                  <a:pt x="4834114" y="3935412"/>
                </a:lnTo>
                <a:lnTo>
                  <a:pt x="4824589" y="3987800"/>
                </a:lnTo>
                <a:lnTo>
                  <a:pt x="4815064" y="4048125"/>
                </a:lnTo>
                <a:lnTo>
                  <a:pt x="4813476" y="4116387"/>
                </a:lnTo>
                <a:lnTo>
                  <a:pt x="4815064" y="4186237"/>
                </a:lnTo>
                <a:lnTo>
                  <a:pt x="4824589" y="4244975"/>
                </a:lnTo>
                <a:lnTo>
                  <a:pt x="4834114" y="4297362"/>
                </a:lnTo>
                <a:lnTo>
                  <a:pt x="4848401" y="4343400"/>
                </a:lnTo>
                <a:lnTo>
                  <a:pt x="4865864" y="4386262"/>
                </a:lnTo>
                <a:lnTo>
                  <a:pt x="4883326" y="4424362"/>
                </a:lnTo>
                <a:lnTo>
                  <a:pt x="4921426" y="4498975"/>
                </a:lnTo>
                <a:lnTo>
                  <a:pt x="4940476" y="4537075"/>
                </a:lnTo>
                <a:lnTo>
                  <a:pt x="4956351" y="4579937"/>
                </a:lnTo>
                <a:lnTo>
                  <a:pt x="4970639" y="4625975"/>
                </a:lnTo>
                <a:lnTo>
                  <a:pt x="4981751" y="4678362"/>
                </a:lnTo>
                <a:lnTo>
                  <a:pt x="4989689" y="4738687"/>
                </a:lnTo>
                <a:lnTo>
                  <a:pt x="4992864" y="4806950"/>
                </a:lnTo>
                <a:lnTo>
                  <a:pt x="4989689" y="4875212"/>
                </a:lnTo>
                <a:lnTo>
                  <a:pt x="4981751" y="4935537"/>
                </a:lnTo>
                <a:lnTo>
                  <a:pt x="4970639" y="4987925"/>
                </a:lnTo>
                <a:lnTo>
                  <a:pt x="4956351" y="5033962"/>
                </a:lnTo>
                <a:lnTo>
                  <a:pt x="4940476" y="5075237"/>
                </a:lnTo>
                <a:lnTo>
                  <a:pt x="4921426" y="5114925"/>
                </a:lnTo>
                <a:lnTo>
                  <a:pt x="4902376" y="5149850"/>
                </a:lnTo>
                <a:lnTo>
                  <a:pt x="4883326" y="5186362"/>
                </a:lnTo>
                <a:lnTo>
                  <a:pt x="4865864" y="5226050"/>
                </a:lnTo>
                <a:lnTo>
                  <a:pt x="4848401" y="5268912"/>
                </a:lnTo>
                <a:lnTo>
                  <a:pt x="4834114" y="5313362"/>
                </a:lnTo>
                <a:lnTo>
                  <a:pt x="4824589" y="5365750"/>
                </a:lnTo>
                <a:lnTo>
                  <a:pt x="4815064" y="5426075"/>
                </a:lnTo>
                <a:lnTo>
                  <a:pt x="4813476" y="5494337"/>
                </a:lnTo>
                <a:lnTo>
                  <a:pt x="4815064" y="5562600"/>
                </a:lnTo>
                <a:lnTo>
                  <a:pt x="4824589" y="5622925"/>
                </a:lnTo>
                <a:lnTo>
                  <a:pt x="4834114" y="5675312"/>
                </a:lnTo>
                <a:lnTo>
                  <a:pt x="4848401" y="5721350"/>
                </a:lnTo>
                <a:lnTo>
                  <a:pt x="4865864" y="5762625"/>
                </a:lnTo>
                <a:lnTo>
                  <a:pt x="4883326" y="5802312"/>
                </a:lnTo>
                <a:lnTo>
                  <a:pt x="4902376" y="5840412"/>
                </a:lnTo>
                <a:lnTo>
                  <a:pt x="4921426" y="5876925"/>
                </a:lnTo>
                <a:lnTo>
                  <a:pt x="4940476" y="5915025"/>
                </a:lnTo>
                <a:lnTo>
                  <a:pt x="4956351" y="5956300"/>
                </a:lnTo>
                <a:lnTo>
                  <a:pt x="4970639" y="6003925"/>
                </a:lnTo>
                <a:lnTo>
                  <a:pt x="4981751" y="6056312"/>
                </a:lnTo>
                <a:lnTo>
                  <a:pt x="4989689" y="6113462"/>
                </a:lnTo>
                <a:lnTo>
                  <a:pt x="4992864" y="6183312"/>
                </a:lnTo>
                <a:lnTo>
                  <a:pt x="4989689" y="6251575"/>
                </a:lnTo>
                <a:lnTo>
                  <a:pt x="4981751" y="6311900"/>
                </a:lnTo>
                <a:lnTo>
                  <a:pt x="4970639" y="6361112"/>
                </a:lnTo>
                <a:lnTo>
                  <a:pt x="4956351" y="6407150"/>
                </a:lnTo>
                <a:lnTo>
                  <a:pt x="4940476" y="6448425"/>
                </a:lnTo>
                <a:lnTo>
                  <a:pt x="4923014" y="6488112"/>
                </a:lnTo>
                <a:lnTo>
                  <a:pt x="4905551" y="6523037"/>
                </a:lnTo>
                <a:lnTo>
                  <a:pt x="4886501" y="6561137"/>
                </a:lnTo>
                <a:lnTo>
                  <a:pt x="4867451" y="6597650"/>
                </a:lnTo>
                <a:lnTo>
                  <a:pt x="4851576" y="6640512"/>
                </a:lnTo>
                <a:lnTo>
                  <a:pt x="4835701" y="6683375"/>
                </a:lnTo>
                <a:lnTo>
                  <a:pt x="4826176" y="6735762"/>
                </a:lnTo>
                <a:lnTo>
                  <a:pt x="4818239" y="6791325"/>
                </a:lnTo>
                <a:lnTo>
                  <a:pt x="4813476" y="6858000"/>
                </a:lnTo>
                <a:lnTo>
                  <a:pt x="0" y="6858000"/>
                </a:lnTo>
                <a:close/>
              </a:path>
            </a:pathLst>
          </a:custGeom>
          <a:solidFill>
            <a:schemeClr val="accent1"/>
          </a:solidFill>
          <a:ln w="0">
            <a:noFill/>
            <a:prstDash val="solid"/>
            <a:round/>
            <a:headEnd/>
            <a:tailEnd/>
          </a:ln>
        </p:spPr>
      </p:sp>
      <p:sp>
        <p:nvSpPr>
          <p:cNvPr id="8" name="Title 7">
            <a:extLst>
              <a:ext uri="{FF2B5EF4-FFF2-40B4-BE49-F238E27FC236}">
                <a16:creationId xmlns:a16="http://schemas.microsoft.com/office/drawing/2014/main" id="{40B6C5E4-DB8C-8C4B-A317-D75094FBD6DF}"/>
              </a:ext>
            </a:extLst>
          </p:cNvPr>
          <p:cNvSpPr>
            <a:spLocks noGrp="1"/>
          </p:cNvSpPr>
          <p:nvPr>
            <p:ph type="title"/>
          </p:nvPr>
        </p:nvSpPr>
        <p:spPr>
          <a:xfrm>
            <a:off x="108489" y="643464"/>
            <a:ext cx="4401518" cy="5369878"/>
          </a:xfrm>
        </p:spPr>
        <p:txBody>
          <a:bodyPr vert="horz" lIns="91440" tIns="45720" rIns="91440" bIns="45720" rtlCol="0" anchor="ctr">
            <a:normAutofit/>
          </a:bodyPr>
          <a:lstStyle/>
          <a:p>
            <a:pPr algn="ctr"/>
            <a:r>
              <a:rPr lang="en-US" sz="4700" spc="0" dirty="0">
                <a:latin typeface="Leelawadee" panose="020B0502040204020203" pitchFamily="34" charset="-34"/>
                <a:cs typeface="Leelawadee" panose="020B0502040204020203" pitchFamily="34" charset="-34"/>
              </a:rPr>
              <a:t>IN WHICH CASE DID </a:t>
            </a:r>
            <a:br>
              <a:rPr lang="en-US" sz="4700" spc="0" dirty="0">
                <a:latin typeface="Leelawadee" panose="020B0502040204020203" pitchFamily="34" charset="-34"/>
                <a:cs typeface="Leelawadee" panose="020B0502040204020203" pitchFamily="34" charset="-34"/>
              </a:rPr>
            </a:br>
            <a:r>
              <a:rPr lang="en-US" sz="4700" spc="0" dirty="0">
                <a:latin typeface="Leelawadee" panose="020B0502040204020203" pitchFamily="34" charset="-34"/>
                <a:cs typeface="Leelawadee" panose="020B0502040204020203" pitchFamily="34" charset="-34"/>
              </a:rPr>
              <a:t>Participants HAVE THE MOST TROUBLE?</a:t>
            </a:r>
          </a:p>
        </p:txBody>
      </p:sp>
      <p:pic>
        <p:nvPicPr>
          <p:cNvPr id="5" name="Picture 4">
            <a:extLst>
              <a:ext uri="{FF2B5EF4-FFF2-40B4-BE49-F238E27FC236}">
                <a16:creationId xmlns:a16="http://schemas.microsoft.com/office/drawing/2014/main" id="{0D63B6DA-4DC2-C040-9E1C-EAF0F659AA62}"/>
              </a:ext>
            </a:extLst>
          </p:cNvPr>
          <p:cNvPicPr>
            <a:picLocks noChangeAspect="1"/>
          </p:cNvPicPr>
          <p:nvPr/>
        </p:nvPicPr>
        <p:blipFill rotWithShape="1">
          <a:blip r:embed="rId2"/>
          <a:srcRect t="11429"/>
          <a:stretch/>
        </p:blipFill>
        <p:spPr>
          <a:xfrm>
            <a:off x="5822562" y="643464"/>
            <a:ext cx="5255801" cy="5574989"/>
          </a:xfrm>
          <a:prstGeom prst="rect">
            <a:avLst/>
          </a:prstGeom>
        </p:spPr>
      </p:pic>
    </p:spTree>
    <p:extLst>
      <p:ext uri="{BB962C8B-B14F-4D97-AF65-F5344CB8AC3E}">
        <p14:creationId xmlns:p14="http://schemas.microsoft.com/office/powerpoint/2010/main" val="1440393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3DCDC-B780-F84E-9EFB-E9BF16E18C53}"/>
              </a:ext>
            </a:extLst>
          </p:cNvPr>
          <p:cNvSpPr>
            <a:spLocks noGrp="1"/>
          </p:cNvSpPr>
          <p:nvPr>
            <p:ph type="title"/>
          </p:nvPr>
        </p:nvSpPr>
        <p:spPr/>
        <p:txBody>
          <a:bodyPr/>
          <a:lstStyle/>
          <a:p>
            <a:r>
              <a:rPr lang="en-US" dirty="0">
                <a:latin typeface="Leelawadee" panose="020B0502040204020203" pitchFamily="34" charset="-34"/>
                <a:cs typeface="Leelawadee" panose="020B0502040204020203" pitchFamily="34" charset="-34"/>
              </a:rPr>
              <a:t>Results to item 2</a:t>
            </a:r>
          </a:p>
        </p:txBody>
      </p:sp>
      <p:sp>
        <p:nvSpPr>
          <p:cNvPr id="3" name="Content Placeholder 2">
            <a:extLst>
              <a:ext uri="{FF2B5EF4-FFF2-40B4-BE49-F238E27FC236}">
                <a16:creationId xmlns:a16="http://schemas.microsoft.com/office/drawing/2014/main" id="{5284F746-FCCD-264A-87BB-8E09F327511E}"/>
              </a:ext>
            </a:extLst>
          </p:cNvPr>
          <p:cNvSpPr>
            <a:spLocks noGrp="1"/>
          </p:cNvSpPr>
          <p:nvPr>
            <p:ph idx="1"/>
          </p:nvPr>
        </p:nvSpPr>
        <p:spPr>
          <a:xfrm>
            <a:off x="1360166" y="1619574"/>
            <a:ext cx="10178322" cy="4781226"/>
          </a:xfrm>
        </p:spPr>
        <p:txBody>
          <a:bodyPr>
            <a:normAutofit/>
          </a:bodyPr>
          <a:lstStyle/>
          <a:p>
            <a:r>
              <a:rPr lang="en-CA" sz="2800" dirty="0"/>
              <a:t>Possible misconceptions: (coming from directionality principle)</a:t>
            </a:r>
          </a:p>
          <a:p>
            <a:pPr lvl="1"/>
            <a:r>
              <a:rPr lang="en-CA" sz="2400" b="1" dirty="0"/>
              <a:t>For histograms: </a:t>
            </a:r>
            <a:r>
              <a:rPr lang="en-CA" sz="2400" dirty="0"/>
              <a:t>would think that figure with higher bars would make participants believe that means was higher.</a:t>
            </a:r>
          </a:p>
          <a:p>
            <a:pPr lvl="1"/>
            <a:r>
              <a:rPr lang="en-CA" sz="2400" b="1" dirty="0"/>
              <a:t>For boxplots</a:t>
            </a:r>
            <a:r>
              <a:rPr lang="en-CA" sz="2400" dirty="0"/>
              <a:t>: expected that students might interpret the higher box as representing a higher mean</a:t>
            </a:r>
          </a:p>
          <a:p>
            <a:r>
              <a:rPr lang="en-CA" sz="2800" dirty="0"/>
              <a:t> Results:</a:t>
            </a:r>
          </a:p>
          <a:p>
            <a:pPr lvl="1"/>
            <a:r>
              <a:rPr lang="en-CA" sz="2400" dirty="0"/>
              <a:t>Students comparing descriptive statistics all got the correct answer.</a:t>
            </a:r>
          </a:p>
          <a:p>
            <a:pPr lvl="1"/>
            <a:r>
              <a:rPr lang="en-CA" sz="2400" dirty="0"/>
              <a:t>When students answered the histogram response incorrectly, they often stated that the mean was not the same.</a:t>
            </a:r>
          </a:p>
          <a:p>
            <a:pPr lvl="1"/>
            <a:r>
              <a:rPr lang="en-CA" sz="2400" dirty="0"/>
              <a:t>Boxplot confusion occurred much less frequently</a:t>
            </a:r>
            <a:endParaRPr lang="en-US" sz="2800" dirty="0"/>
          </a:p>
        </p:txBody>
      </p:sp>
      <p:sp>
        <p:nvSpPr>
          <p:cNvPr id="6" name="Rectangle 1">
            <a:extLst>
              <a:ext uri="{FF2B5EF4-FFF2-40B4-BE49-F238E27FC236}">
                <a16:creationId xmlns:a16="http://schemas.microsoft.com/office/drawing/2014/main" id="{A91B92EA-BE66-274B-88AE-59D61F71BEAF}"/>
              </a:ext>
            </a:extLst>
          </p:cNvPr>
          <p:cNvSpPr>
            <a:spLocks noChangeArrowheads="1"/>
          </p:cNvSpPr>
          <p:nvPr/>
        </p:nvSpPr>
        <p:spPr bwMode="auto">
          <a:xfrm>
            <a:off x="1297445" y="4669861"/>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333333"/>
                </a:solidFill>
                <a:effectLst/>
                <a:latin typeface="Open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38064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7A588-E895-9040-BA99-FC5058203914}"/>
              </a:ext>
            </a:extLst>
          </p:cNvPr>
          <p:cNvSpPr>
            <a:spLocks noGrp="1"/>
          </p:cNvSpPr>
          <p:nvPr>
            <p:ph type="title"/>
          </p:nvPr>
        </p:nvSpPr>
        <p:spPr/>
        <p:txBody>
          <a:bodyPr/>
          <a:lstStyle/>
          <a:p>
            <a:r>
              <a:rPr lang="en-US" dirty="0">
                <a:latin typeface="Leelawadee" panose="020B0502040204020203" pitchFamily="34" charset="-34"/>
                <a:cs typeface="Leelawadee" panose="020B0502040204020203" pitchFamily="34" charset="-34"/>
              </a:rPr>
              <a:t>other misinterpretations</a:t>
            </a:r>
          </a:p>
        </p:txBody>
      </p:sp>
      <p:sp>
        <p:nvSpPr>
          <p:cNvPr id="3" name="Content Placeholder 2">
            <a:extLst>
              <a:ext uri="{FF2B5EF4-FFF2-40B4-BE49-F238E27FC236}">
                <a16:creationId xmlns:a16="http://schemas.microsoft.com/office/drawing/2014/main" id="{E2989D21-28AA-7D4F-AF78-72D608255C2E}"/>
              </a:ext>
            </a:extLst>
          </p:cNvPr>
          <p:cNvSpPr>
            <a:spLocks noGrp="1"/>
          </p:cNvSpPr>
          <p:nvPr>
            <p:ph idx="1"/>
          </p:nvPr>
        </p:nvSpPr>
        <p:spPr>
          <a:xfrm>
            <a:off x="1251678" y="2286001"/>
            <a:ext cx="10178322" cy="4827721"/>
          </a:xfrm>
        </p:spPr>
        <p:txBody>
          <a:bodyPr>
            <a:normAutofit/>
          </a:bodyPr>
          <a:lstStyle/>
          <a:p>
            <a:r>
              <a:rPr lang="en-US" sz="2600" dirty="0"/>
              <a:t>Evidence that participants may not view the whiskers of the boxplots as containing data.</a:t>
            </a:r>
          </a:p>
          <a:p>
            <a:r>
              <a:rPr lang="en-CA" sz="2600" dirty="0"/>
              <a:t>Illusion that we know specific values from graphs and from descriptive statistics</a:t>
            </a:r>
          </a:p>
          <a:p>
            <a:pPr lvl="1"/>
            <a:r>
              <a:rPr lang="en-CA" sz="2600" dirty="0"/>
              <a:t>When asked about a specific value, participants stated that it was possible to tell that it was in the dataset from reading boxplots, histograms, and descriptive statistics.</a:t>
            </a:r>
            <a:endParaRPr lang="en-US" sz="2600" dirty="0"/>
          </a:p>
        </p:txBody>
      </p:sp>
    </p:spTree>
    <p:extLst>
      <p:ext uri="{BB962C8B-B14F-4D97-AF65-F5344CB8AC3E}">
        <p14:creationId xmlns:p14="http://schemas.microsoft.com/office/powerpoint/2010/main" val="981741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47479-21FC-7041-87E0-08E545AB0913}"/>
              </a:ext>
            </a:extLst>
          </p:cNvPr>
          <p:cNvSpPr>
            <a:spLocks noGrp="1"/>
          </p:cNvSpPr>
          <p:nvPr>
            <p:ph type="title"/>
          </p:nvPr>
        </p:nvSpPr>
        <p:spPr/>
        <p:txBody>
          <a:bodyPr/>
          <a:lstStyle/>
          <a:p>
            <a:r>
              <a:rPr lang="en-US" dirty="0">
                <a:latin typeface="Leelawadee" panose="020B0502040204020203" pitchFamily="34" charset="-34"/>
                <a:cs typeface="Leelawadee" panose="020B0502040204020203" pitchFamily="34" charset="-34"/>
              </a:rPr>
              <a:t>Conclusions</a:t>
            </a:r>
          </a:p>
        </p:txBody>
      </p:sp>
      <p:sp>
        <p:nvSpPr>
          <p:cNvPr id="3" name="Content Placeholder 2">
            <a:extLst>
              <a:ext uri="{FF2B5EF4-FFF2-40B4-BE49-F238E27FC236}">
                <a16:creationId xmlns:a16="http://schemas.microsoft.com/office/drawing/2014/main" id="{B8046DFB-7D59-3742-AD30-9111E4786508}"/>
              </a:ext>
            </a:extLst>
          </p:cNvPr>
          <p:cNvSpPr>
            <a:spLocks noGrp="1"/>
          </p:cNvSpPr>
          <p:nvPr>
            <p:ph idx="1"/>
          </p:nvPr>
        </p:nvSpPr>
        <p:spPr/>
        <p:txBody>
          <a:bodyPr/>
          <a:lstStyle/>
          <a:p>
            <a:r>
              <a:rPr lang="en-US" sz="2600" dirty="0"/>
              <a:t>In these instances, descriptive statistics were easier to interpret than graphs.</a:t>
            </a:r>
          </a:p>
          <a:p>
            <a:r>
              <a:rPr lang="en-US" sz="2400" dirty="0"/>
              <a:t>When using graphs to communicate, we should try to implement good design principles, so that interpretations are as clear as possible.</a:t>
            </a:r>
          </a:p>
          <a:p>
            <a:endParaRPr lang="en-US" dirty="0"/>
          </a:p>
        </p:txBody>
      </p:sp>
    </p:spTree>
    <p:extLst>
      <p:ext uri="{BB962C8B-B14F-4D97-AF65-F5344CB8AC3E}">
        <p14:creationId xmlns:p14="http://schemas.microsoft.com/office/powerpoint/2010/main" val="2860425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713EF-D766-3446-91C8-E5EBB8B2929D}"/>
              </a:ext>
            </a:extLst>
          </p:cNvPr>
          <p:cNvSpPr>
            <a:spLocks noGrp="1"/>
          </p:cNvSpPr>
          <p:nvPr>
            <p:ph type="title"/>
          </p:nvPr>
        </p:nvSpPr>
        <p:spPr>
          <a:xfrm>
            <a:off x="761996" y="1153287"/>
            <a:ext cx="3570566" cy="4551426"/>
          </a:xfrm>
        </p:spPr>
        <p:txBody>
          <a:bodyPr anchor="ctr">
            <a:normAutofit/>
          </a:bodyPr>
          <a:lstStyle/>
          <a:p>
            <a:pPr algn="r"/>
            <a:r>
              <a:rPr lang="en-US" sz="3200" dirty="0">
                <a:latin typeface="Leelawadee" panose="020B0502040204020203" pitchFamily="34" charset="-34"/>
                <a:cs typeface="Leelawadee" panose="020B0502040204020203" pitchFamily="34" charset="-34"/>
              </a:rPr>
              <a:t>Interpreting graphs</a:t>
            </a:r>
          </a:p>
        </p:txBody>
      </p:sp>
      <p:sp>
        <p:nvSpPr>
          <p:cNvPr id="3" name="Content Placeholder 2">
            <a:extLst>
              <a:ext uri="{FF2B5EF4-FFF2-40B4-BE49-F238E27FC236}">
                <a16:creationId xmlns:a16="http://schemas.microsoft.com/office/drawing/2014/main" id="{D13AFDA0-D3B4-8F4F-BE91-5B9778F047A9}"/>
              </a:ext>
            </a:extLst>
          </p:cNvPr>
          <p:cNvSpPr>
            <a:spLocks noGrp="1"/>
          </p:cNvSpPr>
          <p:nvPr>
            <p:ph idx="1"/>
          </p:nvPr>
        </p:nvSpPr>
        <p:spPr>
          <a:xfrm>
            <a:off x="4976031" y="1153287"/>
            <a:ext cx="6453969" cy="4551426"/>
          </a:xfrm>
        </p:spPr>
        <p:txBody>
          <a:bodyPr anchor="ctr">
            <a:normAutofit/>
          </a:bodyPr>
          <a:lstStyle/>
          <a:p>
            <a:r>
              <a:rPr lang="en-US" sz="2400" dirty="0"/>
              <a:t>Commonly used graphs such as histograms and boxplots are often a cleaner and more accessible way to present data.</a:t>
            </a:r>
          </a:p>
          <a:p>
            <a:r>
              <a:rPr lang="en-US" sz="2400" dirty="0"/>
              <a:t>However,  although graphs may help us in interpreting data, we may sometimes misinterpret them.</a:t>
            </a:r>
          </a:p>
        </p:txBody>
      </p:sp>
    </p:spTree>
    <p:extLst>
      <p:ext uri="{BB962C8B-B14F-4D97-AF65-F5344CB8AC3E}">
        <p14:creationId xmlns:p14="http://schemas.microsoft.com/office/powerpoint/2010/main" val="15292457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34018-82FF-2649-B08F-B2ED230688A5}"/>
              </a:ext>
            </a:extLst>
          </p:cNvPr>
          <p:cNvSpPr>
            <a:spLocks noGrp="1"/>
          </p:cNvSpPr>
          <p:nvPr>
            <p:ph type="title"/>
          </p:nvPr>
        </p:nvSpPr>
        <p:spPr/>
        <p:txBody>
          <a:bodyPr>
            <a:noAutofit/>
          </a:bodyPr>
          <a:lstStyle/>
          <a:p>
            <a:r>
              <a:rPr lang="en-CA" sz="3600" b="1" dirty="0">
                <a:latin typeface="Leelawadee" panose="020B0502040204020203" pitchFamily="34" charset="-34"/>
                <a:cs typeface="Leelawadee" panose="020B0502040204020203" pitchFamily="34" charset="-34"/>
              </a:rPr>
              <a:t>Tversky’s graph design principles</a:t>
            </a:r>
            <a:br>
              <a:rPr lang="en-CA" sz="3600" b="1" dirty="0">
                <a:latin typeface="Leelawadee" panose="020B0502040204020203" pitchFamily="34" charset="-34"/>
                <a:cs typeface="Leelawadee" panose="020B0502040204020203" pitchFamily="34" charset="-34"/>
              </a:rPr>
            </a:br>
            <a:br>
              <a:rPr lang="en-CA" sz="3600" dirty="0">
                <a:latin typeface="Leelawadee" panose="020B0502040204020203" pitchFamily="34" charset="-34"/>
                <a:cs typeface="Leelawadee" panose="020B0502040204020203" pitchFamily="34" charset="-34"/>
              </a:rPr>
            </a:br>
            <a:endParaRPr lang="en-US" sz="3600" dirty="0">
              <a:latin typeface="Leelawadee" panose="020B0502040204020203" pitchFamily="34" charset="-34"/>
              <a:cs typeface="Leelawadee" panose="020B0502040204020203" pitchFamily="34" charset="-34"/>
            </a:endParaRPr>
          </a:p>
        </p:txBody>
      </p:sp>
      <p:sp>
        <p:nvSpPr>
          <p:cNvPr id="3" name="Content Placeholder 2">
            <a:extLst>
              <a:ext uri="{FF2B5EF4-FFF2-40B4-BE49-F238E27FC236}">
                <a16:creationId xmlns:a16="http://schemas.microsoft.com/office/drawing/2014/main" id="{1463D992-0009-E642-8987-FFD7CC1A6D3E}"/>
              </a:ext>
            </a:extLst>
          </p:cNvPr>
          <p:cNvSpPr>
            <a:spLocks noGrp="1"/>
          </p:cNvSpPr>
          <p:nvPr>
            <p:ph idx="1"/>
          </p:nvPr>
        </p:nvSpPr>
        <p:spPr/>
        <p:txBody>
          <a:bodyPr>
            <a:normAutofit/>
          </a:bodyPr>
          <a:lstStyle/>
          <a:p>
            <a:r>
              <a:rPr lang="en-CA" sz="2800" dirty="0"/>
              <a:t>(1) the use of spatial metaphors </a:t>
            </a:r>
          </a:p>
          <a:p>
            <a:pPr lvl="1"/>
            <a:r>
              <a:rPr lang="en-CA" sz="2400" dirty="0"/>
              <a:t>Natural use of space</a:t>
            </a:r>
          </a:p>
          <a:p>
            <a:pPr lvl="1"/>
            <a:r>
              <a:rPr lang="en-CA" sz="2400" dirty="0"/>
              <a:t>Area of a graphical element should correspond to its property like proportion or frequency</a:t>
            </a:r>
          </a:p>
          <a:p>
            <a:r>
              <a:rPr lang="en-CA" sz="2800" dirty="0"/>
              <a:t>(2) the use of directionality.</a:t>
            </a:r>
          </a:p>
          <a:p>
            <a:pPr lvl="1"/>
            <a:r>
              <a:rPr lang="en-CA" sz="2400" dirty="0"/>
              <a:t>We focus more on vertical dimensions than horizontal ones</a:t>
            </a:r>
          </a:p>
          <a:p>
            <a:pPr lvl="1"/>
            <a:r>
              <a:rPr lang="en-CA" sz="2400" dirty="0"/>
              <a:t> ”the top is naturally viewed as more or better than the bottom”</a:t>
            </a:r>
            <a:endParaRPr lang="en-US" sz="2400" dirty="0"/>
          </a:p>
        </p:txBody>
      </p:sp>
    </p:spTree>
    <p:extLst>
      <p:ext uri="{BB962C8B-B14F-4D97-AF65-F5344CB8AC3E}">
        <p14:creationId xmlns:p14="http://schemas.microsoft.com/office/powerpoint/2010/main" val="1450959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58C9A-B672-6F4F-BF7A-511C84D2D348}"/>
              </a:ext>
            </a:extLst>
          </p:cNvPr>
          <p:cNvSpPr>
            <a:spLocks noGrp="1"/>
          </p:cNvSpPr>
          <p:nvPr>
            <p:ph type="title"/>
          </p:nvPr>
        </p:nvSpPr>
        <p:spPr>
          <a:xfrm>
            <a:off x="1251678" y="382385"/>
            <a:ext cx="10178322" cy="5073018"/>
          </a:xfrm>
        </p:spPr>
        <p:txBody>
          <a:bodyPr>
            <a:normAutofit/>
          </a:bodyPr>
          <a:lstStyle/>
          <a:p>
            <a:r>
              <a:rPr lang="en-CA" sz="4000" dirty="0">
                <a:solidFill>
                  <a:schemeClr val="tx1"/>
                </a:solidFill>
                <a:latin typeface="Leelawadee" panose="020B0502040204020203" pitchFamily="34" charset="-34"/>
                <a:cs typeface="Leelawadee" panose="020B0502040204020203" pitchFamily="34" charset="-34"/>
              </a:rPr>
              <a:t>On the misinterpretation of histograms and box plots</a:t>
            </a:r>
            <a:br>
              <a:rPr lang="en-CA" sz="4000" dirty="0">
                <a:solidFill>
                  <a:schemeClr val="tx1"/>
                </a:solidFill>
                <a:latin typeface="Leelawadee" panose="020B0502040204020203" pitchFamily="34" charset="-34"/>
                <a:cs typeface="Leelawadee" panose="020B0502040204020203" pitchFamily="34" charset="-34"/>
              </a:rPr>
            </a:br>
            <a:r>
              <a:rPr lang="en-CA" sz="2400" dirty="0" err="1">
                <a:solidFill>
                  <a:schemeClr val="tx1"/>
                </a:solidFill>
                <a:latin typeface="Leelawadee" panose="020B0502040204020203" pitchFamily="34" charset="-34"/>
                <a:cs typeface="Leelawadee" panose="020B0502040204020203" pitchFamily="34" charset="-34"/>
              </a:rPr>
              <a:t>Lem</a:t>
            </a:r>
            <a:r>
              <a:rPr lang="en-CA" sz="2400" dirty="0">
                <a:solidFill>
                  <a:schemeClr val="tx1"/>
                </a:solidFill>
                <a:latin typeface="Leelawadee" panose="020B0502040204020203" pitchFamily="34" charset="-34"/>
                <a:cs typeface="Leelawadee" panose="020B0502040204020203" pitchFamily="34" charset="-34"/>
              </a:rPr>
              <a:t>, </a:t>
            </a:r>
            <a:r>
              <a:rPr lang="en-CA" sz="2400" dirty="0" err="1">
                <a:solidFill>
                  <a:schemeClr val="tx1"/>
                </a:solidFill>
                <a:latin typeface="Leelawadee" panose="020B0502040204020203" pitchFamily="34" charset="-34"/>
                <a:cs typeface="Leelawadee" panose="020B0502040204020203" pitchFamily="34" charset="-34"/>
              </a:rPr>
              <a:t>onghena</a:t>
            </a:r>
            <a:r>
              <a:rPr lang="en-CA" sz="2400" dirty="0">
                <a:solidFill>
                  <a:schemeClr val="tx1"/>
                </a:solidFill>
                <a:latin typeface="Leelawadee" panose="020B0502040204020203" pitchFamily="34" charset="-34"/>
                <a:cs typeface="Leelawadee" panose="020B0502040204020203" pitchFamily="34" charset="-34"/>
              </a:rPr>
              <a:t>, Lieven, </a:t>
            </a:r>
            <a:r>
              <a:rPr lang="en-CA" sz="2400" dirty="0" err="1">
                <a:solidFill>
                  <a:schemeClr val="tx1"/>
                </a:solidFill>
                <a:latin typeface="Leelawadee" panose="020B0502040204020203" pitchFamily="34" charset="-34"/>
                <a:cs typeface="Leelawadee" panose="020B0502040204020203" pitchFamily="34" charset="-34"/>
              </a:rPr>
              <a:t>verschaffel</a:t>
            </a:r>
            <a:r>
              <a:rPr lang="en-CA" sz="2400" dirty="0">
                <a:solidFill>
                  <a:schemeClr val="tx1"/>
                </a:solidFill>
                <a:latin typeface="Leelawadee" panose="020B0502040204020203" pitchFamily="34" charset="-34"/>
                <a:cs typeface="Leelawadee" panose="020B0502040204020203" pitchFamily="34" charset="-34"/>
              </a:rPr>
              <a:t> &amp; Van </a:t>
            </a:r>
            <a:r>
              <a:rPr lang="en-CA" sz="2400" dirty="0" err="1">
                <a:solidFill>
                  <a:schemeClr val="tx1"/>
                </a:solidFill>
                <a:latin typeface="Leelawadee" panose="020B0502040204020203" pitchFamily="34" charset="-34"/>
                <a:cs typeface="Leelawadee" panose="020B0502040204020203" pitchFamily="34" charset="-34"/>
              </a:rPr>
              <a:t>dooren</a:t>
            </a:r>
            <a:r>
              <a:rPr lang="en-CA" sz="2400" dirty="0">
                <a:solidFill>
                  <a:schemeClr val="tx1"/>
                </a:solidFill>
                <a:latin typeface="Leelawadee" panose="020B0502040204020203" pitchFamily="34" charset="-34"/>
                <a:cs typeface="Leelawadee" panose="020B0502040204020203" pitchFamily="34" charset="-34"/>
              </a:rPr>
              <a:t> (2012)</a:t>
            </a:r>
            <a:endParaRPr lang="en-US" sz="4000" dirty="0">
              <a:solidFill>
                <a:schemeClr val="tx1"/>
              </a:solidFill>
              <a:latin typeface="Leelawadee" panose="020B0502040204020203" pitchFamily="34" charset="-34"/>
              <a:cs typeface="Leelawadee" panose="020B0502040204020203" pitchFamily="34" charset="-34"/>
            </a:endParaRPr>
          </a:p>
        </p:txBody>
      </p:sp>
      <p:sp>
        <p:nvSpPr>
          <p:cNvPr id="3" name="Content Placeholder 2">
            <a:extLst>
              <a:ext uri="{FF2B5EF4-FFF2-40B4-BE49-F238E27FC236}">
                <a16:creationId xmlns:a16="http://schemas.microsoft.com/office/drawing/2014/main" id="{F17ECC0F-B9BD-8243-B3C3-5AD8199AD2DB}"/>
              </a:ext>
            </a:extLst>
          </p:cNvPr>
          <p:cNvSpPr>
            <a:spLocks noGrp="1"/>
          </p:cNvSpPr>
          <p:nvPr>
            <p:ph idx="1"/>
          </p:nvPr>
        </p:nvSpPr>
        <p:spPr/>
        <p:txBody>
          <a:bodyPr>
            <a:normAutofit/>
          </a:bodyPr>
          <a:lstStyle/>
          <a:p>
            <a:pPr marL="0" indent="0">
              <a:buNone/>
            </a:pPr>
            <a:r>
              <a:rPr lang="en-US" sz="2800" i="1" dirty="0"/>
              <a:t>N = </a:t>
            </a:r>
            <a:r>
              <a:rPr lang="en-US" sz="2800" dirty="0"/>
              <a:t>125 university students in an educational science course.</a:t>
            </a:r>
          </a:p>
          <a:p>
            <a:pPr marL="0" indent="0">
              <a:buNone/>
            </a:pPr>
            <a:r>
              <a:rPr lang="en-US" sz="2800" dirty="0"/>
              <a:t>Participants were asked to respond to statements made about four different items.</a:t>
            </a:r>
          </a:p>
        </p:txBody>
      </p:sp>
    </p:spTree>
    <p:extLst>
      <p:ext uri="{BB962C8B-B14F-4D97-AF65-F5344CB8AC3E}">
        <p14:creationId xmlns:p14="http://schemas.microsoft.com/office/powerpoint/2010/main" val="3653616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7520F84D-966A-41CD-B818-16BF32EF1E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9" name="Rectangle 8">
            <a:extLst>
              <a:ext uri="{FF2B5EF4-FFF2-40B4-BE49-F238E27FC236}">
                <a16:creationId xmlns:a16="http://schemas.microsoft.com/office/drawing/2014/main" id="{57510D23-E323-4577-A8EA-12C6C6019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1" name="Rectangle 10">
            <a:extLst>
              <a:ext uri="{FF2B5EF4-FFF2-40B4-BE49-F238E27FC236}">
                <a16:creationId xmlns:a16="http://schemas.microsoft.com/office/drawing/2014/main" id="{AB4FFECA-0832-4FE3-B587-054A0F2D80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89A10D-621D-5040-8858-05BC5BBCC997}"/>
              </a:ext>
            </a:extLst>
          </p:cNvPr>
          <p:cNvSpPr>
            <a:spLocks noGrp="1"/>
          </p:cNvSpPr>
          <p:nvPr>
            <p:ph type="title"/>
          </p:nvPr>
        </p:nvSpPr>
        <p:spPr>
          <a:xfrm>
            <a:off x="1580257" y="864911"/>
            <a:ext cx="9031484" cy="3467282"/>
          </a:xfrm>
        </p:spPr>
        <p:txBody>
          <a:bodyPr vert="horz" lIns="91440" tIns="45720" rIns="91440" bIns="45720" rtlCol="0" anchor="b">
            <a:normAutofit/>
          </a:bodyPr>
          <a:lstStyle/>
          <a:p>
            <a:pPr algn="ctr"/>
            <a:r>
              <a:rPr lang="en-US" sz="8000" spc="800" dirty="0" err="1">
                <a:solidFill>
                  <a:schemeClr val="tx2"/>
                </a:solidFill>
                <a:latin typeface="Leelawadee" panose="020B0502040204020203" pitchFamily="34" charset="-34"/>
                <a:cs typeface="Leelawadee" panose="020B0502040204020203" pitchFamily="34" charset="-34"/>
              </a:rPr>
              <a:t>iTEM</a:t>
            </a:r>
            <a:r>
              <a:rPr lang="en-US" sz="8000" spc="800" dirty="0">
                <a:solidFill>
                  <a:schemeClr val="tx2"/>
                </a:solidFill>
                <a:latin typeface="Leelawadee" panose="020B0502040204020203" pitchFamily="34" charset="-34"/>
                <a:cs typeface="Leelawadee" panose="020B0502040204020203" pitchFamily="34" charset="-34"/>
              </a:rPr>
              <a:t> 1: comparing SAMPLE SIZE</a:t>
            </a:r>
          </a:p>
        </p:txBody>
      </p:sp>
      <p:sp>
        <p:nvSpPr>
          <p:cNvPr id="13" name="Freeform: Shape 12">
            <a:extLst>
              <a:ext uri="{FF2B5EF4-FFF2-40B4-BE49-F238E27FC236}">
                <a16:creationId xmlns:a16="http://schemas.microsoft.com/office/drawing/2014/main" id="{C65858E6-5C0F-4AAE-A1AC-29BA07FFEE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070707"/>
            <a:ext cx="12192000" cy="1787292"/>
          </a:xfrm>
          <a:custGeom>
            <a:avLst/>
            <a:gdLst>
              <a:gd name="connsiteX0" fmla="*/ 619389 w 12192000"/>
              <a:gd name="connsiteY0" fmla="*/ 0 h 1787292"/>
              <a:gd name="connsiteX1" fmla="*/ 687652 w 12192000"/>
              <a:gd name="connsiteY1" fmla="*/ 3175 h 1787292"/>
              <a:gd name="connsiteX2" fmla="*/ 747977 w 12192000"/>
              <a:gd name="connsiteY2" fmla="*/ 9525 h 1787292"/>
              <a:gd name="connsiteX3" fmla="*/ 800364 w 12192000"/>
              <a:gd name="connsiteY3" fmla="*/ 20637 h 1787292"/>
              <a:gd name="connsiteX4" fmla="*/ 846402 w 12192000"/>
              <a:gd name="connsiteY4" fmla="*/ 36512 h 1787292"/>
              <a:gd name="connsiteX5" fmla="*/ 887677 w 12192000"/>
              <a:gd name="connsiteY5" fmla="*/ 52387 h 1787292"/>
              <a:gd name="connsiteX6" fmla="*/ 924189 w 12192000"/>
              <a:gd name="connsiteY6" fmla="*/ 68262 h 1787292"/>
              <a:gd name="connsiteX7" fmla="*/ 962289 w 12192000"/>
              <a:gd name="connsiteY7" fmla="*/ 87312 h 1787292"/>
              <a:gd name="connsiteX8" fmla="*/ 1000389 w 12192000"/>
              <a:gd name="connsiteY8" fmla="*/ 106362 h 1787292"/>
              <a:gd name="connsiteX9" fmla="*/ 1036902 w 12192000"/>
              <a:gd name="connsiteY9" fmla="*/ 125412 h 1787292"/>
              <a:gd name="connsiteX10" fmla="*/ 1078177 w 12192000"/>
              <a:gd name="connsiteY10" fmla="*/ 141287 h 1787292"/>
              <a:gd name="connsiteX11" fmla="*/ 1124214 w 12192000"/>
              <a:gd name="connsiteY11" fmla="*/ 155575 h 1787292"/>
              <a:gd name="connsiteX12" fmla="*/ 1176602 w 12192000"/>
              <a:gd name="connsiteY12" fmla="*/ 166687 h 1787292"/>
              <a:gd name="connsiteX13" fmla="*/ 1236927 w 12192000"/>
              <a:gd name="connsiteY13" fmla="*/ 174625 h 1787292"/>
              <a:gd name="connsiteX14" fmla="*/ 1305189 w 12192000"/>
              <a:gd name="connsiteY14" fmla="*/ 176212 h 1787292"/>
              <a:gd name="connsiteX15" fmla="*/ 1373452 w 12192000"/>
              <a:gd name="connsiteY15" fmla="*/ 174625 h 1787292"/>
              <a:gd name="connsiteX16" fmla="*/ 1433777 w 12192000"/>
              <a:gd name="connsiteY16" fmla="*/ 166687 h 1787292"/>
              <a:gd name="connsiteX17" fmla="*/ 1486164 w 12192000"/>
              <a:gd name="connsiteY17" fmla="*/ 155575 h 1787292"/>
              <a:gd name="connsiteX18" fmla="*/ 1532202 w 12192000"/>
              <a:gd name="connsiteY18" fmla="*/ 141287 h 1787292"/>
              <a:gd name="connsiteX19" fmla="*/ 1573477 w 12192000"/>
              <a:gd name="connsiteY19" fmla="*/ 125412 h 1787292"/>
              <a:gd name="connsiteX20" fmla="*/ 1609989 w 12192000"/>
              <a:gd name="connsiteY20" fmla="*/ 106362 h 1787292"/>
              <a:gd name="connsiteX21" fmla="*/ 1648089 w 12192000"/>
              <a:gd name="connsiteY21" fmla="*/ 87312 h 1787292"/>
              <a:gd name="connsiteX22" fmla="*/ 1686189 w 12192000"/>
              <a:gd name="connsiteY22" fmla="*/ 68262 h 1787292"/>
              <a:gd name="connsiteX23" fmla="*/ 1722702 w 12192000"/>
              <a:gd name="connsiteY23" fmla="*/ 52387 h 1787292"/>
              <a:gd name="connsiteX24" fmla="*/ 1763977 w 12192000"/>
              <a:gd name="connsiteY24" fmla="*/ 36512 h 1787292"/>
              <a:gd name="connsiteX25" fmla="*/ 1810014 w 12192000"/>
              <a:gd name="connsiteY25" fmla="*/ 20637 h 1787292"/>
              <a:gd name="connsiteX26" fmla="*/ 1862402 w 12192000"/>
              <a:gd name="connsiteY26" fmla="*/ 9525 h 1787292"/>
              <a:gd name="connsiteX27" fmla="*/ 1922727 w 12192000"/>
              <a:gd name="connsiteY27" fmla="*/ 3175 h 1787292"/>
              <a:gd name="connsiteX28" fmla="*/ 1990989 w 12192000"/>
              <a:gd name="connsiteY28" fmla="*/ 0 h 1787292"/>
              <a:gd name="connsiteX29" fmla="*/ 2059252 w 12192000"/>
              <a:gd name="connsiteY29" fmla="*/ 3175 h 1787292"/>
              <a:gd name="connsiteX30" fmla="*/ 2119577 w 12192000"/>
              <a:gd name="connsiteY30" fmla="*/ 9525 h 1787292"/>
              <a:gd name="connsiteX31" fmla="*/ 2171964 w 12192000"/>
              <a:gd name="connsiteY31" fmla="*/ 20637 h 1787292"/>
              <a:gd name="connsiteX32" fmla="*/ 2218002 w 12192000"/>
              <a:gd name="connsiteY32" fmla="*/ 36512 h 1787292"/>
              <a:gd name="connsiteX33" fmla="*/ 2259277 w 12192000"/>
              <a:gd name="connsiteY33" fmla="*/ 52387 h 1787292"/>
              <a:gd name="connsiteX34" fmla="*/ 2295789 w 12192000"/>
              <a:gd name="connsiteY34" fmla="*/ 68262 h 1787292"/>
              <a:gd name="connsiteX35" fmla="*/ 2333889 w 12192000"/>
              <a:gd name="connsiteY35" fmla="*/ 87312 h 1787292"/>
              <a:gd name="connsiteX36" fmla="*/ 2371989 w 12192000"/>
              <a:gd name="connsiteY36" fmla="*/ 106362 h 1787292"/>
              <a:gd name="connsiteX37" fmla="*/ 2408502 w 12192000"/>
              <a:gd name="connsiteY37" fmla="*/ 125412 h 1787292"/>
              <a:gd name="connsiteX38" fmla="*/ 2449777 w 12192000"/>
              <a:gd name="connsiteY38" fmla="*/ 141287 h 1787292"/>
              <a:gd name="connsiteX39" fmla="*/ 2495814 w 12192000"/>
              <a:gd name="connsiteY39" fmla="*/ 155575 h 1787292"/>
              <a:gd name="connsiteX40" fmla="*/ 2548202 w 12192000"/>
              <a:gd name="connsiteY40" fmla="*/ 166687 h 1787292"/>
              <a:gd name="connsiteX41" fmla="*/ 2608527 w 12192000"/>
              <a:gd name="connsiteY41" fmla="*/ 174625 h 1787292"/>
              <a:gd name="connsiteX42" fmla="*/ 2676789 w 12192000"/>
              <a:gd name="connsiteY42" fmla="*/ 176212 h 1787292"/>
              <a:gd name="connsiteX43" fmla="*/ 2745052 w 12192000"/>
              <a:gd name="connsiteY43" fmla="*/ 174625 h 1787292"/>
              <a:gd name="connsiteX44" fmla="*/ 2805377 w 12192000"/>
              <a:gd name="connsiteY44" fmla="*/ 166687 h 1787292"/>
              <a:gd name="connsiteX45" fmla="*/ 2857764 w 12192000"/>
              <a:gd name="connsiteY45" fmla="*/ 155575 h 1787292"/>
              <a:gd name="connsiteX46" fmla="*/ 2903802 w 12192000"/>
              <a:gd name="connsiteY46" fmla="*/ 141287 h 1787292"/>
              <a:gd name="connsiteX47" fmla="*/ 2945077 w 12192000"/>
              <a:gd name="connsiteY47" fmla="*/ 125412 h 1787292"/>
              <a:gd name="connsiteX48" fmla="*/ 2981589 w 12192000"/>
              <a:gd name="connsiteY48" fmla="*/ 106362 h 1787292"/>
              <a:gd name="connsiteX49" fmla="*/ 3019689 w 12192000"/>
              <a:gd name="connsiteY49" fmla="*/ 87312 h 1787292"/>
              <a:gd name="connsiteX50" fmla="*/ 3057789 w 12192000"/>
              <a:gd name="connsiteY50" fmla="*/ 68262 h 1787292"/>
              <a:gd name="connsiteX51" fmla="*/ 3094302 w 12192000"/>
              <a:gd name="connsiteY51" fmla="*/ 52387 h 1787292"/>
              <a:gd name="connsiteX52" fmla="*/ 3135577 w 12192000"/>
              <a:gd name="connsiteY52" fmla="*/ 36512 h 1787292"/>
              <a:gd name="connsiteX53" fmla="*/ 3181614 w 12192000"/>
              <a:gd name="connsiteY53" fmla="*/ 20637 h 1787292"/>
              <a:gd name="connsiteX54" fmla="*/ 3234002 w 12192000"/>
              <a:gd name="connsiteY54" fmla="*/ 9525 h 1787292"/>
              <a:gd name="connsiteX55" fmla="*/ 3294327 w 12192000"/>
              <a:gd name="connsiteY55" fmla="*/ 3175 h 1787292"/>
              <a:gd name="connsiteX56" fmla="*/ 3361002 w 12192000"/>
              <a:gd name="connsiteY56" fmla="*/ 0 h 1787292"/>
              <a:gd name="connsiteX57" fmla="*/ 3430852 w 12192000"/>
              <a:gd name="connsiteY57" fmla="*/ 3175 h 1787292"/>
              <a:gd name="connsiteX58" fmla="*/ 3491177 w 12192000"/>
              <a:gd name="connsiteY58" fmla="*/ 9525 h 1787292"/>
              <a:gd name="connsiteX59" fmla="*/ 3543564 w 12192000"/>
              <a:gd name="connsiteY59" fmla="*/ 20637 h 1787292"/>
              <a:gd name="connsiteX60" fmla="*/ 3589602 w 12192000"/>
              <a:gd name="connsiteY60" fmla="*/ 36512 h 1787292"/>
              <a:gd name="connsiteX61" fmla="*/ 3630877 w 12192000"/>
              <a:gd name="connsiteY61" fmla="*/ 52387 h 1787292"/>
              <a:gd name="connsiteX62" fmla="*/ 3667389 w 12192000"/>
              <a:gd name="connsiteY62" fmla="*/ 68262 h 1787292"/>
              <a:gd name="connsiteX63" fmla="*/ 3705489 w 12192000"/>
              <a:gd name="connsiteY63" fmla="*/ 87312 h 1787292"/>
              <a:gd name="connsiteX64" fmla="*/ 3743589 w 12192000"/>
              <a:gd name="connsiteY64" fmla="*/ 106362 h 1787292"/>
              <a:gd name="connsiteX65" fmla="*/ 3780102 w 12192000"/>
              <a:gd name="connsiteY65" fmla="*/ 125412 h 1787292"/>
              <a:gd name="connsiteX66" fmla="*/ 3821377 w 12192000"/>
              <a:gd name="connsiteY66" fmla="*/ 141287 h 1787292"/>
              <a:gd name="connsiteX67" fmla="*/ 3867414 w 12192000"/>
              <a:gd name="connsiteY67" fmla="*/ 155575 h 1787292"/>
              <a:gd name="connsiteX68" fmla="*/ 3919802 w 12192000"/>
              <a:gd name="connsiteY68" fmla="*/ 166687 h 1787292"/>
              <a:gd name="connsiteX69" fmla="*/ 3980127 w 12192000"/>
              <a:gd name="connsiteY69" fmla="*/ 174625 h 1787292"/>
              <a:gd name="connsiteX70" fmla="*/ 4048389 w 12192000"/>
              <a:gd name="connsiteY70" fmla="*/ 176212 h 1787292"/>
              <a:gd name="connsiteX71" fmla="*/ 4116652 w 12192000"/>
              <a:gd name="connsiteY71" fmla="*/ 174625 h 1787292"/>
              <a:gd name="connsiteX72" fmla="*/ 4176977 w 12192000"/>
              <a:gd name="connsiteY72" fmla="*/ 166687 h 1787292"/>
              <a:gd name="connsiteX73" fmla="*/ 4229364 w 12192000"/>
              <a:gd name="connsiteY73" fmla="*/ 155575 h 1787292"/>
              <a:gd name="connsiteX74" fmla="*/ 4275402 w 12192000"/>
              <a:gd name="connsiteY74" fmla="*/ 141287 h 1787292"/>
              <a:gd name="connsiteX75" fmla="*/ 4316677 w 12192000"/>
              <a:gd name="connsiteY75" fmla="*/ 125412 h 1787292"/>
              <a:gd name="connsiteX76" fmla="*/ 4353189 w 12192000"/>
              <a:gd name="connsiteY76" fmla="*/ 106362 h 1787292"/>
              <a:gd name="connsiteX77" fmla="*/ 4429389 w 12192000"/>
              <a:gd name="connsiteY77" fmla="*/ 68262 h 1787292"/>
              <a:gd name="connsiteX78" fmla="*/ 4465902 w 12192000"/>
              <a:gd name="connsiteY78" fmla="*/ 52387 h 1787292"/>
              <a:gd name="connsiteX79" fmla="*/ 4507177 w 12192000"/>
              <a:gd name="connsiteY79" fmla="*/ 36512 h 1787292"/>
              <a:gd name="connsiteX80" fmla="*/ 4553214 w 12192000"/>
              <a:gd name="connsiteY80" fmla="*/ 20637 h 1787292"/>
              <a:gd name="connsiteX81" fmla="*/ 4605602 w 12192000"/>
              <a:gd name="connsiteY81" fmla="*/ 9525 h 1787292"/>
              <a:gd name="connsiteX82" fmla="*/ 4665928 w 12192000"/>
              <a:gd name="connsiteY82" fmla="*/ 3175 h 1787292"/>
              <a:gd name="connsiteX83" fmla="*/ 4734189 w 12192000"/>
              <a:gd name="connsiteY83" fmla="*/ 0 h 1787292"/>
              <a:gd name="connsiteX84" fmla="*/ 4802453 w 12192000"/>
              <a:gd name="connsiteY84" fmla="*/ 3175 h 1787292"/>
              <a:gd name="connsiteX85" fmla="*/ 4862777 w 12192000"/>
              <a:gd name="connsiteY85" fmla="*/ 9525 h 1787292"/>
              <a:gd name="connsiteX86" fmla="*/ 4915165 w 12192000"/>
              <a:gd name="connsiteY86" fmla="*/ 20637 h 1787292"/>
              <a:gd name="connsiteX87" fmla="*/ 4961201 w 12192000"/>
              <a:gd name="connsiteY87" fmla="*/ 36512 h 1787292"/>
              <a:gd name="connsiteX88" fmla="*/ 5002476 w 12192000"/>
              <a:gd name="connsiteY88" fmla="*/ 52387 h 1787292"/>
              <a:gd name="connsiteX89" fmla="*/ 5038989 w 12192000"/>
              <a:gd name="connsiteY89" fmla="*/ 68262 h 1787292"/>
              <a:gd name="connsiteX90" fmla="*/ 5077089 w 12192000"/>
              <a:gd name="connsiteY90" fmla="*/ 87312 h 1787292"/>
              <a:gd name="connsiteX91" fmla="*/ 5115189 w 12192000"/>
              <a:gd name="connsiteY91" fmla="*/ 106362 h 1787292"/>
              <a:gd name="connsiteX92" fmla="*/ 5151701 w 12192000"/>
              <a:gd name="connsiteY92" fmla="*/ 125412 h 1787292"/>
              <a:gd name="connsiteX93" fmla="*/ 5192976 w 12192000"/>
              <a:gd name="connsiteY93" fmla="*/ 141287 h 1787292"/>
              <a:gd name="connsiteX94" fmla="*/ 5239014 w 12192000"/>
              <a:gd name="connsiteY94" fmla="*/ 155575 h 1787292"/>
              <a:gd name="connsiteX95" fmla="*/ 5291401 w 12192000"/>
              <a:gd name="connsiteY95" fmla="*/ 166687 h 1787292"/>
              <a:gd name="connsiteX96" fmla="*/ 5351727 w 12192000"/>
              <a:gd name="connsiteY96" fmla="*/ 174625 h 1787292"/>
              <a:gd name="connsiteX97" fmla="*/ 5410199 w 12192000"/>
              <a:gd name="connsiteY97" fmla="*/ 175985 h 1787292"/>
              <a:gd name="connsiteX98" fmla="*/ 5468671 w 12192000"/>
              <a:gd name="connsiteY98" fmla="*/ 174625 h 1787292"/>
              <a:gd name="connsiteX99" fmla="*/ 5528996 w 12192000"/>
              <a:gd name="connsiteY99" fmla="*/ 166687 h 1787292"/>
              <a:gd name="connsiteX100" fmla="*/ 5581383 w 12192000"/>
              <a:gd name="connsiteY100" fmla="*/ 155575 h 1787292"/>
              <a:gd name="connsiteX101" fmla="*/ 5627421 w 12192000"/>
              <a:gd name="connsiteY101" fmla="*/ 141287 h 1787292"/>
              <a:gd name="connsiteX102" fmla="*/ 5668696 w 12192000"/>
              <a:gd name="connsiteY102" fmla="*/ 125412 h 1787292"/>
              <a:gd name="connsiteX103" fmla="*/ 5705209 w 12192000"/>
              <a:gd name="connsiteY103" fmla="*/ 106362 h 1787292"/>
              <a:gd name="connsiteX104" fmla="*/ 5743308 w 12192000"/>
              <a:gd name="connsiteY104" fmla="*/ 87312 h 1787292"/>
              <a:gd name="connsiteX105" fmla="*/ 5781408 w 12192000"/>
              <a:gd name="connsiteY105" fmla="*/ 68262 h 1787292"/>
              <a:gd name="connsiteX106" fmla="*/ 5817921 w 12192000"/>
              <a:gd name="connsiteY106" fmla="*/ 52387 h 1787292"/>
              <a:gd name="connsiteX107" fmla="*/ 5859196 w 12192000"/>
              <a:gd name="connsiteY107" fmla="*/ 36512 h 1787292"/>
              <a:gd name="connsiteX108" fmla="*/ 5905234 w 12192000"/>
              <a:gd name="connsiteY108" fmla="*/ 20637 h 1787292"/>
              <a:gd name="connsiteX109" fmla="*/ 5957621 w 12192000"/>
              <a:gd name="connsiteY109" fmla="*/ 9525 h 1787292"/>
              <a:gd name="connsiteX110" fmla="*/ 6017947 w 12192000"/>
              <a:gd name="connsiteY110" fmla="*/ 3175 h 1787292"/>
              <a:gd name="connsiteX111" fmla="*/ 6086208 w 12192000"/>
              <a:gd name="connsiteY111" fmla="*/ 0 h 1787292"/>
              <a:gd name="connsiteX112" fmla="*/ 6095999 w 12192000"/>
              <a:gd name="connsiteY112" fmla="*/ 455 h 1787292"/>
              <a:gd name="connsiteX113" fmla="*/ 6105789 w 12192000"/>
              <a:gd name="connsiteY113" fmla="*/ 0 h 1787292"/>
              <a:gd name="connsiteX114" fmla="*/ 6174052 w 12192000"/>
              <a:gd name="connsiteY114" fmla="*/ 3175 h 1787292"/>
              <a:gd name="connsiteX115" fmla="*/ 6234377 w 12192000"/>
              <a:gd name="connsiteY115" fmla="*/ 9525 h 1787292"/>
              <a:gd name="connsiteX116" fmla="*/ 6286764 w 12192000"/>
              <a:gd name="connsiteY116" fmla="*/ 20637 h 1787292"/>
              <a:gd name="connsiteX117" fmla="*/ 6332802 w 12192000"/>
              <a:gd name="connsiteY117" fmla="*/ 36512 h 1787292"/>
              <a:gd name="connsiteX118" fmla="*/ 6374077 w 12192000"/>
              <a:gd name="connsiteY118" fmla="*/ 52387 h 1787292"/>
              <a:gd name="connsiteX119" fmla="*/ 6410589 w 12192000"/>
              <a:gd name="connsiteY119" fmla="*/ 68262 h 1787292"/>
              <a:gd name="connsiteX120" fmla="*/ 6448689 w 12192000"/>
              <a:gd name="connsiteY120" fmla="*/ 87312 h 1787292"/>
              <a:gd name="connsiteX121" fmla="*/ 6486789 w 12192000"/>
              <a:gd name="connsiteY121" fmla="*/ 106362 h 1787292"/>
              <a:gd name="connsiteX122" fmla="*/ 6523302 w 12192000"/>
              <a:gd name="connsiteY122" fmla="*/ 125412 h 1787292"/>
              <a:gd name="connsiteX123" fmla="*/ 6564577 w 12192000"/>
              <a:gd name="connsiteY123" fmla="*/ 141287 h 1787292"/>
              <a:gd name="connsiteX124" fmla="*/ 6610614 w 12192000"/>
              <a:gd name="connsiteY124" fmla="*/ 155575 h 1787292"/>
              <a:gd name="connsiteX125" fmla="*/ 6663002 w 12192000"/>
              <a:gd name="connsiteY125" fmla="*/ 166687 h 1787292"/>
              <a:gd name="connsiteX126" fmla="*/ 6723327 w 12192000"/>
              <a:gd name="connsiteY126" fmla="*/ 174625 h 1787292"/>
              <a:gd name="connsiteX127" fmla="*/ 6781799 w 12192000"/>
              <a:gd name="connsiteY127" fmla="*/ 175985 h 1787292"/>
              <a:gd name="connsiteX128" fmla="*/ 6840271 w 12192000"/>
              <a:gd name="connsiteY128" fmla="*/ 174625 h 1787292"/>
              <a:gd name="connsiteX129" fmla="*/ 6900596 w 12192000"/>
              <a:gd name="connsiteY129" fmla="*/ 166687 h 1787292"/>
              <a:gd name="connsiteX130" fmla="*/ 6952983 w 12192000"/>
              <a:gd name="connsiteY130" fmla="*/ 155575 h 1787292"/>
              <a:gd name="connsiteX131" fmla="*/ 6999021 w 12192000"/>
              <a:gd name="connsiteY131" fmla="*/ 141287 h 1787292"/>
              <a:gd name="connsiteX132" fmla="*/ 7040296 w 12192000"/>
              <a:gd name="connsiteY132" fmla="*/ 125412 h 1787292"/>
              <a:gd name="connsiteX133" fmla="*/ 7076808 w 12192000"/>
              <a:gd name="connsiteY133" fmla="*/ 106362 h 1787292"/>
              <a:gd name="connsiteX134" fmla="*/ 7114908 w 12192000"/>
              <a:gd name="connsiteY134" fmla="*/ 87312 h 1787292"/>
              <a:gd name="connsiteX135" fmla="*/ 7153008 w 12192000"/>
              <a:gd name="connsiteY135" fmla="*/ 68262 h 1787292"/>
              <a:gd name="connsiteX136" fmla="*/ 7189521 w 12192000"/>
              <a:gd name="connsiteY136" fmla="*/ 52387 h 1787292"/>
              <a:gd name="connsiteX137" fmla="*/ 7230796 w 12192000"/>
              <a:gd name="connsiteY137" fmla="*/ 36512 h 1787292"/>
              <a:gd name="connsiteX138" fmla="*/ 7276833 w 12192000"/>
              <a:gd name="connsiteY138" fmla="*/ 20637 h 1787292"/>
              <a:gd name="connsiteX139" fmla="*/ 7329221 w 12192000"/>
              <a:gd name="connsiteY139" fmla="*/ 9525 h 1787292"/>
              <a:gd name="connsiteX140" fmla="*/ 7389546 w 12192000"/>
              <a:gd name="connsiteY140" fmla="*/ 3175 h 1787292"/>
              <a:gd name="connsiteX141" fmla="*/ 7457808 w 12192000"/>
              <a:gd name="connsiteY141" fmla="*/ 0 h 1787292"/>
              <a:gd name="connsiteX142" fmla="*/ 7526071 w 12192000"/>
              <a:gd name="connsiteY142" fmla="*/ 3175 h 1787292"/>
              <a:gd name="connsiteX143" fmla="*/ 7586396 w 12192000"/>
              <a:gd name="connsiteY143" fmla="*/ 9525 h 1787292"/>
              <a:gd name="connsiteX144" fmla="*/ 7638783 w 12192000"/>
              <a:gd name="connsiteY144" fmla="*/ 20637 h 1787292"/>
              <a:gd name="connsiteX145" fmla="*/ 7684821 w 12192000"/>
              <a:gd name="connsiteY145" fmla="*/ 36512 h 1787292"/>
              <a:gd name="connsiteX146" fmla="*/ 7726096 w 12192000"/>
              <a:gd name="connsiteY146" fmla="*/ 52387 h 1787292"/>
              <a:gd name="connsiteX147" fmla="*/ 7762608 w 12192000"/>
              <a:gd name="connsiteY147" fmla="*/ 68262 h 1787292"/>
              <a:gd name="connsiteX148" fmla="*/ 7800708 w 12192000"/>
              <a:gd name="connsiteY148" fmla="*/ 87312 h 1787292"/>
              <a:gd name="connsiteX149" fmla="*/ 7838808 w 12192000"/>
              <a:gd name="connsiteY149" fmla="*/ 106362 h 1787292"/>
              <a:gd name="connsiteX150" fmla="*/ 7875321 w 12192000"/>
              <a:gd name="connsiteY150" fmla="*/ 125412 h 1787292"/>
              <a:gd name="connsiteX151" fmla="*/ 7916596 w 12192000"/>
              <a:gd name="connsiteY151" fmla="*/ 141287 h 1787292"/>
              <a:gd name="connsiteX152" fmla="*/ 7962633 w 12192000"/>
              <a:gd name="connsiteY152" fmla="*/ 155575 h 1787292"/>
              <a:gd name="connsiteX153" fmla="*/ 8015021 w 12192000"/>
              <a:gd name="connsiteY153" fmla="*/ 166687 h 1787292"/>
              <a:gd name="connsiteX154" fmla="*/ 8075346 w 12192000"/>
              <a:gd name="connsiteY154" fmla="*/ 174625 h 1787292"/>
              <a:gd name="connsiteX155" fmla="*/ 8143608 w 12192000"/>
              <a:gd name="connsiteY155" fmla="*/ 176212 h 1787292"/>
              <a:gd name="connsiteX156" fmla="*/ 8211871 w 12192000"/>
              <a:gd name="connsiteY156" fmla="*/ 174625 h 1787292"/>
              <a:gd name="connsiteX157" fmla="*/ 8272196 w 12192000"/>
              <a:gd name="connsiteY157" fmla="*/ 166687 h 1787292"/>
              <a:gd name="connsiteX158" fmla="*/ 8324583 w 12192000"/>
              <a:gd name="connsiteY158" fmla="*/ 155575 h 1787292"/>
              <a:gd name="connsiteX159" fmla="*/ 8370621 w 12192000"/>
              <a:gd name="connsiteY159" fmla="*/ 141287 h 1787292"/>
              <a:gd name="connsiteX160" fmla="*/ 8411896 w 12192000"/>
              <a:gd name="connsiteY160" fmla="*/ 125412 h 1787292"/>
              <a:gd name="connsiteX161" fmla="*/ 8448408 w 12192000"/>
              <a:gd name="connsiteY161" fmla="*/ 106362 h 1787292"/>
              <a:gd name="connsiteX162" fmla="*/ 8486508 w 12192000"/>
              <a:gd name="connsiteY162" fmla="*/ 87312 h 1787292"/>
              <a:gd name="connsiteX163" fmla="*/ 8524608 w 12192000"/>
              <a:gd name="connsiteY163" fmla="*/ 68262 h 1787292"/>
              <a:gd name="connsiteX164" fmla="*/ 8561120 w 12192000"/>
              <a:gd name="connsiteY164" fmla="*/ 52387 h 1787292"/>
              <a:gd name="connsiteX165" fmla="*/ 8602396 w 12192000"/>
              <a:gd name="connsiteY165" fmla="*/ 36512 h 1787292"/>
              <a:gd name="connsiteX166" fmla="*/ 8648432 w 12192000"/>
              <a:gd name="connsiteY166" fmla="*/ 20637 h 1787292"/>
              <a:gd name="connsiteX167" fmla="*/ 8700820 w 12192000"/>
              <a:gd name="connsiteY167" fmla="*/ 9525 h 1787292"/>
              <a:gd name="connsiteX168" fmla="*/ 8761146 w 12192000"/>
              <a:gd name="connsiteY168" fmla="*/ 3175 h 1787292"/>
              <a:gd name="connsiteX169" fmla="*/ 8827820 w 12192000"/>
              <a:gd name="connsiteY169" fmla="*/ 0 h 1787292"/>
              <a:gd name="connsiteX170" fmla="*/ 8897670 w 12192000"/>
              <a:gd name="connsiteY170" fmla="*/ 3175 h 1787292"/>
              <a:gd name="connsiteX171" fmla="*/ 8957996 w 12192000"/>
              <a:gd name="connsiteY171" fmla="*/ 9525 h 1787292"/>
              <a:gd name="connsiteX172" fmla="*/ 9010382 w 12192000"/>
              <a:gd name="connsiteY172" fmla="*/ 20637 h 1787292"/>
              <a:gd name="connsiteX173" fmla="*/ 9056420 w 12192000"/>
              <a:gd name="connsiteY173" fmla="*/ 36512 h 1787292"/>
              <a:gd name="connsiteX174" fmla="*/ 9097696 w 12192000"/>
              <a:gd name="connsiteY174" fmla="*/ 52387 h 1787292"/>
              <a:gd name="connsiteX175" fmla="*/ 9134208 w 12192000"/>
              <a:gd name="connsiteY175" fmla="*/ 68262 h 1787292"/>
              <a:gd name="connsiteX176" fmla="*/ 9172308 w 12192000"/>
              <a:gd name="connsiteY176" fmla="*/ 87312 h 1787292"/>
              <a:gd name="connsiteX177" fmla="*/ 9210408 w 12192000"/>
              <a:gd name="connsiteY177" fmla="*/ 106362 h 1787292"/>
              <a:gd name="connsiteX178" fmla="*/ 9246920 w 12192000"/>
              <a:gd name="connsiteY178" fmla="*/ 125412 h 1787292"/>
              <a:gd name="connsiteX179" fmla="*/ 9288196 w 12192000"/>
              <a:gd name="connsiteY179" fmla="*/ 141287 h 1787292"/>
              <a:gd name="connsiteX180" fmla="*/ 9334232 w 12192000"/>
              <a:gd name="connsiteY180" fmla="*/ 155575 h 1787292"/>
              <a:gd name="connsiteX181" fmla="*/ 9386620 w 12192000"/>
              <a:gd name="connsiteY181" fmla="*/ 166687 h 1787292"/>
              <a:gd name="connsiteX182" fmla="*/ 9446946 w 12192000"/>
              <a:gd name="connsiteY182" fmla="*/ 174625 h 1787292"/>
              <a:gd name="connsiteX183" fmla="*/ 9515208 w 12192000"/>
              <a:gd name="connsiteY183" fmla="*/ 176212 h 1787292"/>
              <a:gd name="connsiteX184" fmla="*/ 9583470 w 12192000"/>
              <a:gd name="connsiteY184" fmla="*/ 174625 h 1787292"/>
              <a:gd name="connsiteX185" fmla="*/ 9643796 w 12192000"/>
              <a:gd name="connsiteY185" fmla="*/ 166687 h 1787292"/>
              <a:gd name="connsiteX186" fmla="*/ 9696182 w 12192000"/>
              <a:gd name="connsiteY186" fmla="*/ 155575 h 1787292"/>
              <a:gd name="connsiteX187" fmla="*/ 9742220 w 12192000"/>
              <a:gd name="connsiteY187" fmla="*/ 141287 h 1787292"/>
              <a:gd name="connsiteX188" fmla="*/ 9783496 w 12192000"/>
              <a:gd name="connsiteY188" fmla="*/ 125412 h 1787292"/>
              <a:gd name="connsiteX189" fmla="*/ 9820008 w 12192000"/>
              <a:gd name="connsiteY189" fmla="*/ 106362 h 1787292"/>
              <a:gd name="connsiteX190" fmla="*/ 9896208 w 12192000"/>
              <a:gd name="connsiteY190" fmla="*/ 68262 h 1787292"/>
              <a:gd name="connsiteX191" fmla="*/ 9932720 w 12192000"/>
              <a:gd name="connsiteY191" fmla="*/ 52387 h 1787292"/>
              <a:gd name="connsiteX192" fmla="*/ 9973996 w 12192000"/>
              <a:gd name="connsiteY192" fmla="*/ 36512 h 1787292"/>
              <a:gd name="connsiteX193" fmla="*/ 10020032 w 12192000"/>
              <a:gd name="connsiteY193" fmla="*/ 20637 h 1787292"/>
              <a:gd name="connsiteX194" fmla="*/ 10072420 w 12192000"/>
              <a:gd name="connsiteY194" fmla="*/ 9525 h 1787292"/>
              <a:gd name="connsiteX195" fmla="*/ 10132746 w 12192000"/>
              <a:gd name="connsiteY195" fmla="*/ 3175 h 1787292"/>
              <a:gd name="connsiteX196" fmla="*/ 10201008 w 12192000"/>
              <a:gd name="connsiteY196" fmla="*/ 0 h 1787292"/>
              <a:gd name="connsiteX197" fmla="*/ 10269270 w 12192000"/>
              <a:gd name="connsiteY197" fmla="*/ 3175 h 1787292"/>
              <a:gd name="connsiteX198" fmla="*/ 10329596 w 12192000"/>
              <a:gd name="connsiteY198" fmla="*/ 9525 h 1787292"/>
              <a:gd name="connsiteX199" fmla="*/ 10381982 w 12192000"/>
              <a:gd name="connsiteY199" fmla="*/ 20637 h 1787292"/>
              <a:gd name="connsiteX200" fmla="*/ 10428020 w 12192000"/>
              <a:gd name="connsiteY200" fmla="*/ 36512 h 1787292"/>
              <a:gd name="connsiteX201" fmla="*/ 10469296 w 12192000"/>
              <a:gd name="connsiteY201" fmla="*/ 52387 h 1787292"/>
              <a:gd name="connsiteX202" fmla="*/ 10505808 w 12192000"/>
              <a:gd name="connsiteY202" fmla="*/ 68262 h 1787292"/>
              <a:gd name="connsiteX203" fmla="*/ 10543908 w 12192000"/>
              <a:gd name="connsiteY203" fmla="*/ 87312 h 1787292"/>
              <a:gd name="connsiteX204" fmla="*/ 10582008 w 12192000"/>
              <a:gd name="connsiteY204" fmla="*/ 106362 h 1787292"/>
              <a:gd name="connsiteX205" fmla="*/ 10618520 w 12192000"/>
              <a:gd name="connsiteY205" fmla="*/ 125412 h 1787292"/>
              <a:gd name="connsiteX206" fmla="*/ 10659796 w 12192000"/>
              <a:gd name="connsiteY206" fmla="*/ 141287 h 1787292"/>
              <a:gd name="connsiteX207" fmla="*/ 10705832 w 12192000"/>
              <a:gd name="connsiteY207" fmla="*/ 155575 h 1787292"/>
              <a:gd name="connsiteX208" fmla="*/ 10758220 w 12192000"/>
              <a:gd name="connsiteY208" fmla="*/ 166687 h 1787292"/>
              <a:gd name="connsiteX209" fmla="*/ 10818546 w 12192000"/>
              <a:gd name="connsiteY209" fmla="*/ 174625 h 1787292"/>
              <a:gd name="connsiteX210" fmla="*/ 10886808 w 12192000"/>
              <a:gd name="connsiteY210" fmla="*/ 176212 h 1787292"/>
              <a:gd name="connsiteX211" fmla="*/ 10955070 w 12192000"/>
              <a:gd name="connsiteY211" fmla="*/ 174625 h 1787292"/>
              <a:gd name="connsiteX212" fmla="*/ 11015396 w 12192000"/>
              <a:gd name="connsiteY212" fmla="*/ 166687 h 1787292"/>
              <a:gd name="connsiteX213" fmla="*/ 11067782 w 12192000"/>
              <a:gd name="connsiteY213" fmla="*/ 155575 h 1787292"/>
              <a:gd name="connsiteX214" fmla="*/ 11113820 w 12192000"/>
              <a:gd name="connsiteY214" fmla="*/ 141287 h 1787292"/>
              <a:gd name="connsiteX215" fmla="*/ 11155096 w 12192000"/>
              <a:gd name="connsiteY215" fmla="*/ 125412 h 1787292"/>
              <a:gd name="connsiteX216" fmla="*/ 11191608 w 12192000"/>
              <a:gd name="connsiteY216" fmla="*/ 106362 h 1787292"/>
              <a:gd name="connsiteX217" fmla="*/ 11229708 w 12192000"/>
              <a:gd name="connsiteY217" fmla="*/ 87312 h 1787292"/>
              <a:gd name="connsiteX218" fmla="*/ 11267808 w 12192000"/>
              <a:gd name="connsiteY218" fmla="*/ 68262 h 1787292"/>
              <a:gd name="connsiteX219" fmla="*/ 11304320 w 12192000"/>
              <a:gd name="connsiteY219" fmla="*/ 52387 h 1787292"/>
              <a:gd name="connsiteX220" fmla="*/ 11345596 w 12192000"/>
              <a:gd name="connsiteY220" fmla="*/ 36512 h 1787292"/>
              <a:gd name="connsiteX221" fmla="*/ 11391632 w 12192000"/>
              <a:gd name="connsiteY221" fmla="*/ 20637 h 1787292"/>
              <a:gd name="connsiteX222" fmla="*/ 11444020 w 12192000"/>
              <a:gd name="connsiteY222" fmla="*/ 9525 h 1787292"/>
              <a:gd name="connsiteX223" fmla="*/ 11504346 w 12192000"/>
              <a:gd name="connsiteY223" fmla="*/ 3175 h 1787292"/>
              <a:gd name="connsiteX224" fmla="*/ 11572608 w 12192000"/>
              <a:gd name="connsiteY224" fmla="*/ 0 h 1787292"/>
              <a:gd name="connsiteX225" fmla="*/ 11640870 w 12192000"/>
              <a:gd name="connsiteY225" fmla="*/ 3175 h 1787292"/>
              <a:gd name="connsiteX226" fmla="*/ 11701196 w 12192000"/>
              <a:gd name="connsiteY226" fmla="*/ 9525 h 1787292"/>
              <a:gd name="connsiteX227" fmla="*/ 11753582 w 12192000"/>
              <a:gd name="connsiteY227" fmla="*/ 20637 h 1787292"/>
              <a:gd name="connsiteX228" fmla="*/ 11799620 w 12192000"/>
              <a:gd name="connsiteY228" fmla="*/ 36512 h 1787292"/>
              <a:gd name="connsiteX229" fmla="*/ 11840896 w 12192000"/>
              <a:gd name="connsiteY229" fmla="*/ 52387 h 1787292"/>
              <a:gd name="connsiteX230" fmla="*/ 11877408 w 12192000"/>
              <a:gd name="connsiteY230" fmla="*/ 68262 h 1787292"/>
              <a:gd name="connsiteX231" fmla="*/ 11915508 w 12192000"/>
              <a:gd name="connsiteY231" fmla="*/ 87312 h 1787292"/>
              <a:gd name="connsiteX232" fmla="*/ 11953608 w 12192000"/>
              <a:gd name="connsiteY232" fmla="*/ 106362 h 1787292"/>
              <a:gd name="connsiteX233" fmla="*/ 11990120 w 12192000"/>
              <a:gd name="connsiteY233" fmla="*/ 125412 h 1787292"/>
              <a:gd name="connsiteX234" fmla="*/ 12031396 w 12192000"/>
              <a:gd name="connsiteY234" fmla="*/ 141287 h 1787292"/>
              <a:gd name="connsiteX235" fmla="*/ 12077432 w 12192000"/>
              <a:gd name="connsiteY235" fmla="*/ 155575 h 1787292"/>
              <a:gd name="connsiteX236" fmla="*/ 12129820 w 12192000"/>
              <a:gd name="connsiteY236" fmla="*/ 166688 h 1787292"/>
              <a:gd name="connsiteX237" fmla="*/ 12190146 w 12192000"/>
              <a:gd name="connsiteY237" fmla="*/ 174625 h 1787292"/>
              <a:gd name="connsiteX238" fmla="*/ 12192000 w 12192000"/>
              <a:gd name="connsiteY238" fmla="*/ 174668 h 1787292"/>
              <a:gd name="connsiteX239" fmla="*/ 12192000 w 12192000"/>
              <a:gd name="connsiteY239" fmla="*/ 885826 h 1787292"/>
              <a:gd name="connsiteX240" fmla="*/ 12192000 w 12192000"/>
              <a:gd name="connsiteY240" fmla="*/ 1787292 h 1787292"/>
              <a:gd name="connsiteX241" fmla="*/ 0 w 12192000"/>
              <a:gd name="connsiteY241" fmla="*/ 1787292 h 1787292"/>
              <a:gd name="connsiteX242" fmla="*/ 0 w 12192000"/>
              <a:gd name="connsiteY242" fmla="*/ 885826 h 1787292"/>
              <a:gd name="connsiteX243" fmla="*/ 0 w 12192000"/>
              <a:gd name="connsiteY243" fmla="*/ 174668 h 1787292"/>
              <a:gd name="connsiteX244" fmla="*/ 1852 w 12192000"/>
              <a:gd name="connsiteY244" fmla="*/ 174625 h 1787292"/>
              <a:gd name="connsiteX245" fmla="*/ 62177 w 12192000"/>
              <a:gd name="connsiteY245" fmla="*/ 166687 h 1787292"/>
              <a:gd name="connsiteX246" fmla="*/ 114564 w 12192000"/>
              <a:gd name="connsiteY246" fmla="*/ 155575 h 1787292"/>
              <a:gd name="connsiteX247" fmla="*/ 160602 w 12192000"/>
              <a:gd name="connsiteY247" fmla="*/ 141287 h 1787292"/>
              <a:gd name="connsiteX248" fmla="*/ 201877 w 12192000"/>
              <a:gd name="connsiteY248" fmla="*/ 125412 h 1787292"/>
              <a:gd name="connsiteX249" fmla="*/ 238389 w 12192000"/>
              <a:gd name="connsiteY249" fmla="*/ 106362 h 1787292"/>
              <a:gd name="connsiteX250" fmla="*/ 276489 w 12192000"/>
              <a:gd name="connsiteY250" fmla="*/ 87312 h 1787292"/>
              <a:gd name="connsiteX251" fmla="*/ 314589 w 12192000"/>
              <a:gd name="connsiteY251" fmla="*/ 68262 h 1787292"/>
              <a:gd name="connsiteX252" fmla="*/ 351102 w 12192000"/>
              <a:gd name="connsiteY252" fmla="*/ 52387 h 1787292"/>
              <a:gd name="connsiteX253" fmla="*/ 392377 w 12192000"/>
              <a:gd name="connsiteY253" fmla="*/ 36512 h 1787292"/>
              <a:gd name="connsiteX254" fmla="*/ 438414 w 12192000"/>
              <a:gd name="connsiteY254" fmla="*/ 20637 h 1787292"/>
              <a:gd name="connsiteX255" fmla="*/ 490802 w 12192000"/>
              <a:gd name="connsiteY255" fmla="*/ 9525 h 1787292"/>
              <a:gd name="connsiteX256" fmla="*/ 551127 w 12192000"/>
              <a:gd name="connsiteY256" fmla="*/ 3175 h 178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Lst>
            <a:rect l="l" t="t" r="r" b="b"/>
            <a:pathLst>
              <a:path w="12192000" h="1787292">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4" y="20637"/>
                </a:lnTo>
                <a:lnTo>
                  <a:pt x="4605602" y="9525"/>
                </a:lnTo>
                <a:lnTo>
                  <a:pt x="4665928" y="3175"/>
                </a:lnTo>
                <a:lnTo>
                  <a:pt x="4734189" y="0"/>
                </a:lnTo>
                <a:lnTo>
                  <a:pt x="4802453" y="3175"/>
                </a:lnTo>
                <a:lnTo>
                  <a:pt x="4862777" y="9525"/>
                </a:lnTo>
                <a:lnTo>
                  <a:pt x="4915165" y="20637"/>
                </a:lnTo>
                <a:lnTo>
                  <a:pt x="4961201" y="36512"/>
                </a:lnTo>
                <a:lnTo>
                  <a:pt x="5002476" y="52387"/>
                </a:lnTo>
                <a:lnTo>
                  <a:pt x="5038989" y="68262"/>
                </a:lnTo>
                <a:lnTo>
                  <a:pt x="5077089" y="87312"/>
                </a:lnTo>
                <a:lnTo>
                  <a:pt x="5115189" y="106362"/>
                </a:lnTo>
                <a:lnTo>
                  <a:pt x="5151701" y="125412"/>
                </a:lnTo>
                <a:lnTo>
                  <a:pt x="5192976"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09" y="106362"/>
                </a:lnTo>
                <a:lnTo>
                  <a:pt x="5743308" y="87312"/>
                </a:lnTo>
                <a:lnTo>
                  <a:pt x="5781408" y="68262"/>
                </a:lnTo>
                <a:lnTo>
                  <a:pt x="5817921" y="52387"/>
                </a:lnTo>
                <a:lnTo>
                  <a:pt x="5859196" y="36512"/>
                </a:lnTo>
                <a:lnTo>
                  <a:pt x="5905234" y="20637"/>
                </a:lnTo>
                <a:lnTo>
                  <a:pt x="5957621" y="9525"/>
                </a:lnTo>
                <a:lnTo>
                  <a:pt x="6017947" y="3175"/>
                </a:lnTo>
                <a:lnTo>
                  <a:pt x="6086208"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2000" y="174668"/>
                </a:lnTo>
                <a:lnTo>
                  <a:pt x="12192000" y="885826"/>
                </a:lnTo>
                <a:lnTo>
                  <a:pt x="12192000" y="1787292"/>
                </a:lnTo>
                <a:lnTo>
                  <a:pt x="0" y="1787292"/>
                </a:lnTo>
                <a:lnTo>
                  <a:pt x="0" y="885826"/>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096755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9DBA3C2-C92B-4CEB-868F-52A62295B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EC8E6B-FED7-E949-9A2E-57DADC37F510}"/>
              </a:ext>
            </a:extLst>
          </p:cNvPr>
          <p:cNvSpPr>
            <a:spLocks noGrp="1"/>
          </p:cNvSpPr>
          <p:nvPr>
            <p:ph type="title"/>
          </p:nvPr>
        </p:nvSpPr>
        <p:spPr>
          <a:xfrm>
            <a:off x="689424" y="991985"/>
            <a:ext cx="10668004" cy="1113295"/>
          </a:xfrm>
        </p:spPr>
        <p:txBody>
          <a:bodyPr anchor="b">
            <a:noAutofit/>
          </a:bodyPr>
          <a:lstStyle/>
          <a:p>
            <a:pPr algn="ctr"/>
            <a:r>
              <a:rPr lang="en-US" sz="2800" dirty="0">
                <a:solidFill>
                  <a:schemeClr val="tx1"/>
                </a:solidFill>
                <a:latin typeface="Leelawadee" panose="020B0502040204020203" pitchFamily="34" charset="-34"/>
                <a:cs typeface="Leelawadee" panose="020B0502040204020203" pitchFamily="34" charset="-34"/>
              </a:rPr>
              <a:t>TWO CHILDREN ASKED THEIR FRIENDS HOW MANY PETS THEY HAD. both CHILDREN THEN PRESENTED THEIR DATA WITH THE REPRESENTATION BELOW</a:t>
            </a:r>
            <a:br>
              <a:rPr lang="en-US" sz="2800" dirty="0">
                <a:solidFill>
                  <a:schemeClr val="tx1"/>
                </a:solidFill>
                <a:latin typeface="Leelawadee" panose="020B0502040204020203" pitchFamily="34" charset="-34"/>
                <a:cs typeface="Leelawadee" panose="020B0502040204020203" pitchFamily="34" charset="-34"/>
              </a:rPr>
            </a:br>
            <a:br>
              <a:rPr lang="en-US" sz="2800" dirty="0">
                <a:solidFill>
                  <a:schemeClr val="tx1"/>
                </a:solidFill>
                <a:latin typeface="Leelawadee" panose="020B0502040204020203" pitchFamily="34" charset="-34"/>
                <a:cs typeface="Leelawadee" panose="020B0502040204020203" pitchFamily="34" charset="-34"/>
              </a:rPr>
            </a:br>
            <a:endParaRPr lang="en-US" sz="2400" dirty="0">
              <a:solidFill>
                <a:schemeClr val="tx1"/>
              </a:solidFill>
              <a:latin typeface="Leelawadee" panose="020B0502040204020203" pitchFamily="34" charset="-34"/>
              <a:cs typeface="Leelawadee" panose="020B0502040204020203" pitchFamily="34" charset="-34"/>
            </a:endParaRPr>
          </a:p>
        </p:txBody>
      </p:sp>
      <p:sp>
        <p:nvSpPr>
          <p:cNvPr id="10" name="Freeform: Shape 9">
            <a:extLst>
              <a:ext uri="{FF2B5EF4-FFF2-40B4-BE49-F238E27FC236}">
                <a16:creationId xmlns:a16="http://schemas.microsoft.com/office/drawing/2014/main" id="{0A5C11C9-65D2-491A-A266-6ADBD2CB4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06736"/>
            <a:ext cx="12191998" cy="851265"/>
          </a:xfrm>
          <a:custGeom>
            <a:avLst/>
            <a:gdLst>
              <a:gd name="connsiteX0" fmla="*/ 619389 w 12191998"/>
              <a:gd name="connsiteY0" fmla="*/ 0 h 851265"/>
              <a:gd name="connsiteX1" fmla="*/ 687652 w 12191998"/>
              <a:gd name="connsiteY1" fmla="*/ 3175 h 851265"/>
              <a:gd name="connsiteX2" fmla="*/ 747977 w 12191998"/>
              <a:gd name="connsiteY2" fmla="*/ 9525 h 851265"/>
              <a:gd name="connsiteX3" fmla="*/ 800364 w 12191998"/>
              <a:gd name="connsiteY3" fmla="*/ 20637 h 851265"/>
              <a:gd name="connsiteX4" fmla="*/ 846402 w 12191998"/>
              <a:gd name="connsiteY4" fmla="*/ 36512 h 851265"/>
              <a:gd name="connsiteX5" fmla="*/ 887677 w 12191998"/>
              <a:gd name="connsiteY5" fmla="*/ 52387 h 851265"/>
              <a:gd name="connsiteX6" fmla="*/ 924189 w 12191998"/>
              <a:gd name="connsiteY6" fmla="*/ 68262 h 851265"/>
              <a:gd name="connsiteX7" fmla="*/ 962289 w 12191998"/>
              <a:gd name="connsiteY7" fmla="*/ 87312 h 851265"/>
              <a:gd name="connsiteX8" fmla="*/ 1000389 w 12191998"/>
              <a:gd name="connsiteY8" fmla="*/ 106362 h 851265"/>
              <a:gd name="connsiteX9" fmla="*/ 1036902 w 12191998"/>
              <a:gd name="connsiteY9" fmla="*/ 125412 h 851265"/>
              <a:gd name="connsiteX10" fmla="*/ 1078177 w 12191998"/>
              <a:gd name="connsiteY10" fmla="*/ 141287 h 851265"/>
              <a:gd name="connsiteX11" fmla="*/ 1124214 w 12191998"/>
              <a:gd name="connsiteY11" fmla="*/ 155575 h 851265"/>
              <a:gd name="connsiteX12" fmla="*/ 1176602 w 12191998"/>
              <a:gd name="connsiteY12" fmla="*/ 166687 h 851265"/>
              <a:gd name="connsiteX13" fmla="*/ 1236927 w 12191998"/>
              <a:gd name="connsiteY13" fmla="*/ 174625 h 851265"/>
              <a:gd name="connsiteX14" fmla="*/ 1305189 w 12191998"/>
              <a:gd name="connsiteY14" fmla="*/ 176212 h 851265"/>
              <a:gd name="connsiteX15" fmla="*/ 1373452 w 12191998"/>
              <a:gd name="connsiteY15" fmla="*/ 174625 h 851265"/>
              <a:gd name="connsiteX16" fmla="*/ 1433777 w 12191998"/>
              <a:gd name="connsiteY16" fmla="*/ 166687 h 851265"/>
              <a:gd name="connsiteX17" fmla="*/ 1486164 w 12191998"/>
              <a:gd name="connsiteY17" fmla="*/ 155575 h 851265"/>
              <a:gd name="connsiteX18" fmla="*/ 1532202 w 12191998"/>
              <a:gd name="connsiteY18" fmla="*/ 141287 h 851265"/>
              <a:gd name="connsiteX19" fmla="*/ 1573477 w 12191998"/>
              <a:gd name="connsiteY19" fmla="*/ 125412 h 851265"/>
              <a:gd name="connsiteX20" fmla="*/ 1609989 w 12191998"/>
              <a:gd name="connsiteY20" fmla="*/ 106362 h 851265"/>
              <a:gd name="connsiteX21" fmla="*/ 1648089 w 12191998"/>
              <a:gd name="connsiteY21" fmla="*/ 87312 h 851265"/>
              <a:gd name="connsiteX22" fmla="*/ 1686189 w 12191998"/>
              <a:gd name="connsiteY22" fmla="*/ 68262 h 851265"/>
              <a:gd name="connsiteX23" fmla="*/ 1722702 w 12191998"/>
              <a:gd name="connsiteY23" fmla="*/ 52387 h 851265"/>
              <a:gd name="connsiteX24" fmla="*/ 1763977 w 12191998"/>
              <a:gd name="connsiteY24" fmla="*/ 36512 h 851265"/>
              <a:gd name="connsiteX25" fmla="*/ 1810014 w 12191998"/>
              <a:gd name="connsiteY25" fmla="*/ 20637 h 851265"/>
              <a:gd name="connsiteX26" fmla="*/ 1862402 w 12191998"/>
              <a:gd name="connsiteY26" fmla="*/ 9525 h 851265"/>
              <a:gd name="connsiteX27" fmla="*/ 1922727 w 12191998"/>
              <a:gd name="connsiteY27" fmla="*/ 3175 h 851265"/>
              <a:gd name="connsiteX28" fmla="*/ 1990989 w 12191998"/>
              <a:gd name="connsiteY28" fmla="*/ 0 h 851265"/>
              <a:gd name="connsiteX29" fmla="*/ 2059252 w 12191998"/>
              <a:gd name="connsiteY29" fmla="*/ 3175 h 851265"/>
              <a:gd name="connsiteX30" fmla="*/ 2119577 w 12191998"/>
              <a:gd name="connsiteY30" fmla="*/ 9525 h 851265"/>
              <a:gd name="connsiteX31" fmla="*/ 2171964 w 12191998"/>
              <a:gd name="connsiteY31" fmla="*/ 20637 h 851265"/>
              <a:gd name="connsiteX32" fmla="*/ 2218002 w 12191998"/>
              <a:gd name="connsiteY32" fmla="*/ 36512 h 851265"/>
              <a:gd name="connsiteX33" fmla="*/ 2259277 w 12191998"/>
              <a:gd name="connsiteY33" fmla="*/ 52387 h 851265"/>
              <a:gd name="connsiteX34" fmla="*/ 2295789 w 12191998"/>
              <a:gd name="connsiteY34" fmla="*/ 68262 h 851265"/>
              <a:gd name="connsiteX35" fmla="*/ 2333889 w 12191998"/>
              <a:gd name="connsiteY35" fmla="*/ 87312 h 851265"/>
              <a:gd name="connsiteX36" fmla="*/ 2371989 w 12191998"/>
              <a:gd name="connsiteY36" fmla="*/ 106362 h 851265"/>
              <a:gd name="connsiteX37" fmla="*/ 2408502 w 12191998"/>
              <a:gd name="connsiteY37" fmla="*/ 125412 h 851265"/>
              <a:gd name="connsiteX38" fmla="*/ 2449777 w 12191998"/>
              <a:gd name="connsiteY38" fmla="*/ 141287 h 851265"/>
              <a:gd name="connsiteX39" fmla="*/ 2495814 w 12191998"/>
              <a:gd name="connsiteY39" fmla="*/ 155575 h 851265"/>
              <a:gd name="connsiteX40" fmla="*/ 2548202 w 12191998"/>
              <a:gd name="connsiteY40" fmla="*/ 166687 h 851265"/>
              <a:gd name="connsiteX41" fmla="*/ 2608527 w 12191998"/>
              <a:gd name="connsiteY41" fmla="*/ 174625 h 851265"/>
              <a:gd name="connsiteX42" fmla="*/ 2676789 w 12191998"/>
              <a:gd name="connsiteY42" fmla="*/ 176212 h 851265"/>
              <a:gd name="connsiteX43" fmla="*/ 2745052 w 12191998"/>
              <a:gd name="connsiteY43" fmla="*/ 174625 h 851265"/>
              <a:gd name="connsiteX44" fmla="*/ 2805377 w 12191998"/>
              <a:gd name="connsiteY44" fmla="*/ 166687 h 851265"/>
              <a:gd name="connsiteX45" fmla="*/ 2857764 w 12191998"/>
              <a:gd name="connsiteY45" fmla="*/ 155575 h 851265"/>
              <a:gd name="connsiteX46" fmla="*/ 2903802 w 12191998"/>
              <a:gd name="connsiteY46" fmla="*/ 141287 h 851265"/>
              <a:gd name="connsiteX47" fmla="*/ 2945077 w 12191998"/>
              <a:gd name="connsiteY47" fmla="*/ 125412 h 851265"/>
              <a:gd name="connsiteX48" fmla="*/ 2981589 w 12191998"/>
              <a:gd name="connsiteY48" fmla="*/ 106362 h 851265"/>
              <a:gd name="connsiteX49" fmla="*/ 3019689 w 12191998"/>
              <a:gd name="connsiteY49" fmla="*/ 87312 h 851265"/>
              <a:gd name="connsiteX50" fmla="*/ 3057789 w 12191998"/>
              <a:gd name="connsiteY50" fmla="*/ 68262 h 851265"/>
              <a:gd name="connsiteX51" fmla="*/ 3094302 w 12191998"/>
              <a:gd name="connsiteY51" fmla="*/ 52387 h 851265"/>
              <a:gd name="connsiteX52" fmla="*/ 3135577 w 12191998"/>
              <a:gd name="connsiteY52" fmla="*/ 36512 h 851265"/>
              <a:gd name="connsiteX53" fmla="*/ 3181614 w 12191998"/>
              <a:gd name="connsiteY53" fmla="*/ 20637 h 851265"/>
              <a:gd name="connsiteX54" fmla="*/ 3234002 w 12191998"/>
              <a:gd name="connsiteY54" fmla="*/ 9525 h 851265"/>
              <a:gd name="connsiteX55" fmla="*/ 3294327 w 12191998"/>
              <a:gd name="connsiteY55" fmla="*/ 3175 h 851265"/>
              <a:gd name="connsiteX56" fmla="*/ 3361002 w 12191998"/>
              <a:gd name="connsiteY56" fmla="*/ 0 h 851265"/>
              <a:gd name="connsiteX57" fmla="*/ 3430852 w 12191998"/>
              <a:gd name="connsiteY57" fmla="*/ 3175 h 851265"/>
              <a:gd name="connsiteX58" fmla="*/ 3491177 w 12191998"/>
              <a:gd name="connsiteY58" fmla="*/ 9525 h 851265"/>
              <a:gd name="connsiteX59" fmla="*/ 3543564 w 12191998"/>
              <a:gd name="connsiteY59" fmla="*/ 20637 h 851265"/>
              <a:gd name="connsiteX60" fmla="*/ 3589602 w 12191998"/>
              <a:gd name="connsiteY60" fmla="*/ 36512 h 851265"/>
              <a:gd name="connsiteX61" fmla="*/ 3630877 w 12191998"/>
              <a:gd name="connsiteY61" fmla="*/ 52387 h 851265"/>
              <a:gd name="connsiteX62" fmla="*/ 3667389 w 12191998"/>
              <a:gd name="connsiteY62" fmla="*/ 68262 h 851265"/>
              <a:gd name="connsiteX63" fmla="*/ 3705489 w 12191998"/>
              <a:gd name="connsiteY63" fmla="*/ 87312 h 851265"/>
              <a:gd name="connsiteX64" fmla="*/ 3743589 w 12191998"/>
              <a:gd name="connsiteY64" fmla="*/ 106362 h 851265"/>
              <a:gd name="connsiteX65" fmla="*/ 3780102 w 12191998"/>
              <a:gd name="connsiteY65" fmla="*/ 125412 h 851265"/>
              <a:gd name="connsiteX66" fmla="*/ 3821377 w 12191998"/>
              <a:gd name="connsiteY66" fmla="*/ 141287 h 851265"/>
              <a:gd name="connsiteX67" fmla="*/ 3867414 w 12191998"/>
              <a:gd name="connsiteY67" fmla="*/ 155575 h 851265"/>
              <a:gd name="connsiteX68" fmla="*/ 3919802 w 12191998"/>
              <a:gd name="connsiteY68" fmla="*/ 166687 h 851265"/>
              <a:gd name="connsiteX69" fmla="*/ 3980127 w 12191998"/>
              <a:gd name="connsiteY69" fmla="*/ 174625 h 851265"/>
              <a:gd name="connsiteX70" fmla="*/ 4048389 w 12191998"/>
              <a:gd name="connsiteY70" fmla="*/ 176212 h 851265"/>
              <a:gd name="connsiteX71" fmla="*/ 4116652 w 12191998"/>
              <a:gd name="connsiteY71" fmla="*/ 174625 h 851265"/>
              <a:gd name="connsiteX72" fmla="*/ 4176977 w 12191998"/>
              <a:gd name="connsiteY72" fmla="*/ 166687 h 851265"/>
              <a:gd name="connsiteX73" fmla="*/ 4229364 w 12191998"/>
              <a:gd name="connsiteY73" fmla="*/ 155575 h 851265"/>
              <a:gd name="connsiteX74" fmla="*/ 4275402 w 12191998"/>
              <a:gd name="connsiteY74" fmla="*/ 141287 h 851265"/>
              <a:gd name="connsiteX75" fmla="*/ 4316677 w 12191998"/>
              <a:gd name="connsiteY75" fmla="*/ 125412 h 851265"/>
              <a:gd name="connsiteX76" fmla="*/ 4353189 w 12191998"/>
              <a:gd name="connsiteY76" fmla="*/ 106362 h 851265"/>
              <a:gd name="connsiteX77" fmla="*/ 4429389 w 12191998"/>
              <a:gd name="connsiteY77" fmla="*/ 68262 h 851265"/>
              <a:gd name="connsiteX78" fmla="*/ 4465902 w 12191998"/>
              <a:gd name="connsiteY78" fmla="*/ 52387 h 851265"/>
              <a:gd name="connsiteX79" fmla="*/ 4507177 w 12191998"/>
              <a:gd name="connsiteY79" fmla="*/ 36512 h 851265"/>
              <a:gd name="connsiteX80" fmla="*/ 4553216 w 12191998"/>
              <a:gd name="connsiteY80" fmla="*/ 20637 h 851265"/>
              <a:gd name="connsiteX81" fmla="*/ 4605602 w 12191998"/>
              <a:gd name="connsiteY81" fmla="*/ 9525 h 851265"/>
              <a:gd name="connsiteX82" fmla="*/ 4665928 w 12191998"/>
              <a:gd name="connsiteY82" fmla="*/ 3175 h 851265"/>
              <a:gd name="connsiteX83" fmla="*/ 4734189 w 12191998"/>
              <a:gd name="connsiteY83" fmla="*/ 0 h 851265"/>
              <a:gd name="connsiteX84" fmla="*/ 4802453 w 12191998"/>
              <a:gd name="connsiteY84" fmla="*/ 3175 h 851265"/>
              <a:gd name="connsiteX85" fmla="*/ 4862777 w 12191998"/>
              <a:gd name="connsiteY85" fmla="*/ 9525 h 851265"/>
              <a:gd name="connsiteX86" fmla="*/ 4915165 w 12191998"/>
              <a:gd name="connsiteY86" fmla="*/ 20637 h 851265"/>
              <a:gd name="connsiteX87" fmla="*/ 4961202 w 12191998"/>
              <a:gd name="connsiteY87" fmla="*/ 36512 h 851265"/>
              <a:gd name="connsiteX88" fmla="*/ 5002478 w 12191998"/>
              <a:gd name="connsiteY88" fmla="*/ 52387 h 851265"/>
              <a:gd name="connsiteX89" fmla="*/ 5038989 w 12191998"/>
              <a:gd name="connsiteY89" fmla="*/ 68262 h 851265"/>
              <a:gd name="connsiteX90" fmla="*/ 5077091 w 12191998"/>
              <a:gd name="connsiteY90" fmla="*/ 87312 h 851265"/>
              <a:gd name="connsiteX91" fmla="*/ 5115189 w 12191998"/>
              <a:gd name="connsiteY91" fmla="*/ 106362 h 851265"/>
              <a:gd name="connsiteX92" fmla="*/ 5151702 w 12191998"/>
              <a:gd name="connsiteY92" fmla="*/ 125412 h 851265"/>
              <a:gd name="connsiteX93" fmla="*/ 5192978 w 12191998"/>
              <a:gd name="connsiteY93" fmla="*/ 141287 h 851265"/>
              <a:gd name="connsiteX94" fmla="*/ 5239014 w 12191998"/>
              <a:gd name="connsiteY94" fmla="*/ 155575 h 851265"/>
              <a:gd name="connsiteX95" fmla="*/ 5291401 w 12191998"/>
              <a:gd name="connsiteY95" fmla="*/ 166687 h 851265"/>
              <a:gd name="connsiteX96" fmla="*/ 5351727 w 12191998"/>
              <a:gd name="connsiteY96" fmla="*/ 174625 h 851265"/>
              <a:gd name="connsiteX97" fmla="*/ 5410199 w 12191998"/>
              <a:gd name="connsiteY97" fmla="*/ 175985 h 851265"/>
              <a:gd name="connsiteX98" fmla="*/ 5468671 w 12191998"/>
              <a:gd name="connsiteY98" fmla="*/ 174625 h 851265"/>
              <a:gd name="connsiteX99" fmla="*/ 5528996 w 12191998"/>
              <a:gd name="connsiteY99" fmla="*/ 166687 h 851265"/>
              <a:gd name="connsiteX100" fmla="*/ 5581383 w 12191998"/>
              <a:gd name="connsiteY100" fmla="*/ 155575 h 851265"/>
              <a:gd name="connsiteX101" fmla="*/ 5627421 w 12191998"/>
              <a:gd name="connsiteY101" fmla="*/ 141287 h 851265"/>
              <a:gd name="connsiteX102" fmla="*/ 5668696 w 12191998"/>
              <a:gd name="connsiteY102" fmla="*/ 125412 h 851265"/>
              <a:gd name="connsiteX103" fmla="*/ 5705210 w 12191998"/>
              <a:gd name="connsiteY103" fmla="*/ 106362 h 851265"/>
              <a:gd name="connsiteX104" fmla="*/ 5743308 w 12191998"/>
              <a:gd name="connsiteY104" fmla="*/ 87312 h 851265"/>
              <a:gd name="connsiteX105" fmla="*/ 5781408 w 12191998"/>
              <a:gd name="connsiteY105" fmla="*/ 68262 h 851265"/>
              <a:gd name="connsiteX106" fmla="*/ 5817921 w 12191998"/>
              <a:gd name="connsiteY106" fmla="*/ 52387 h 851265"/>
              <a:gd name="connsiteX107" fmla="*/ 5859196 w 12191998"/>
              <a:gd name="connsiteY107" fmla="*/ 36512 h 851265"/>
              <a:gd name="connsiteX108" fmla="*/ 5905234 w 12191998"/>
              <a:gd name="connsiteY108" fmla="*/ 20637 h 851265"/>
              <a:gd name="connsiteX109" fmla="*/ 5957621 w 12191998"/>
              <a:gd name="connsiteY109" fmla="*/ 9525 h 851265"/>
              <a:gd name="connsiteX110" fmla="*/ 6017948 w 12191998"/>
              <a:gd name="connsiteY110" fmla="*/ 3175 h 851265"/>
              <a:gd name="connsiteX111" fmla="*/ 6086210 w 12191998"/>
              <a:gd name="connsiteY111" fmla="*/ 0 h 851265"/>
              <a:gd name="connsiteX112" fmla="*/ 6095999 w 12191998"/>
              <a:gd name="connsiteY112" fmla="*/ 455 h 851265"/>
              <a:gd name="connsiteX113" fmla="*/ 6105789 w 12191998"/>
              <a:gd name="connsiteY113" fmla="*/ 0 h 851265"/>
              <a:gd name="connsiteX114" fmla="*/ 6174052 w 12191998"/>
              <a:gd name="connsiteY114" fmla="*/ 3175 h 851265"/>
              <a:gd name="connsiteX115" fmla="*/ 6234377 w 12191998"/>
              <a:gd name="connsiteY115" fmla="*/ 9525 h 851265"/>
              <a:gd name="connsiteX116" fmla="*/ 6286764 w 12191998"/>
              <a:gd name="connsiteY116" fmla="*/ 20637 h 851265"/>
              <a:gd name="connsiteX117" fmla="*/ 6332802 w 12191998"/>
              <a:gd name="connsiteY117" fmla="*/ 36512 h 851265"/>
              <a:gd name="connsiteX118" fmla="*/ 6374077 w 12191998"/>
              <a:gd name="connsiteY118" fmla="*/ 52387 h 851265"/>
              <a:gd name="connsiteX119" fmla="*/ 6410589 w 12191998"/>
              <a:gd name="connsiteY119" fmla="*/ 68262 h 851265"/>
              <a:gd name="connsiteX120" fmla="*/ 6448689 w 12191998"/>
              <a:gd name="connsiteY120" fmla="*/ 87312 h 851265"/>
              <a:gd name="connsiteX121" fmla="*/ 6486789 w 12191998"/>
              <a:gd name="connsiteY121" fmla="*/ 106362 h 851265"/>
              <a:gd name="connsiteX122" fmla="*/ 6523302 w 12191998"/>
              <a:gd name="connsiteY122" fmla="*/ 125412 h 851265"/>
              <a:gd name="connsiteX123" fmla="*/ 6564577 w 12191998"/>
              <a:gd name="connsiteY123" fmla="*/ 141287 h 851265"/>
              <a:gd name="connsiteX124" fmla="*/ 6610614 w 12191998"/>
              <a:gd name="connsiteY124" fmla="*/ 155575 h 851265"/>
              <a:gd name="connsiteX125" fmla="*/ 6663002 w 12191998"/>
              <a:gd name="connsiteY125" fmla="*/ 166687 h 851265"/>
              <a:gd name="connsiteX126" fmla="*/ 6723327 w 12191998"/>
              <a:gd name="connsiteY126" fmla="*/ 174625 h 851265"/>
              <a:gd name="connsiteX127" fmla="*/ 6781799 w 12191998"/>
              <a:gd name="connsiteY127" fmla="*/ 175985 h 851265"/>
              <a:gd name="connsiteX128" fmla="*/ 6840271 w 12191998"/>
              <a:gd name="connsiteY128" fmla="*/ 174625 h 851265"/>
              <a:gd name="connsiteX129" fmla="*/ 6900596 w 12191998"/>
              <a:gd name="connsiteY129" fmla="*/ 166687 h 851265"/>
              <a:gd name="connsiteX130" fmla="*/ 6952983 w 12191998"/>
              <a:gd name="connsiteY130" fmla="*/ 155575 h 851265"/>
              <a:gd name="connsiteX131" fmla="*/ 6999021 w 12191998"/>
              <a:gd name="connsiteY131" fmla="*/ 141287 h 851265"/>
              <a:gd name="connsiteX132" fmla="*/ 7040296 w 12191998"/>
              <a:gd name="connsiteY132" fmla="*/ 125412 h 851265"/>
              <a:gd name="connsiteX133" fmla="*/ 7076808 w 12191998"/>
              <a:gd name="connsiteY133" fmla="*/ 106362 h 851265"/>
              <a:gd name="connsiteX134" fmla="*/ 7114908 w 12191998"/>
              <a:gd name="connsiteY134" fmla="*/ 87312 h 851265"/>
              <a:gd name="connsiteX135" fmla="*/ 7153008 w 12191998"/>
              <a:gd name="connsiteY135" fmla="*/ 68262 h 851265"/>
              <a:gd name="connsiteX136" fmla="*/ 7189521 w 12191998"/>
              <a:gd name="connsiteY136" fmla="*/ 52387 h 851265"/>
              <a:gd name="connsiteX137" fmla="*/ 7230796 w 12191998"/>
              <a:gd name="connsiteY137" fmla="*/ 36512 h 851265"/>
              <a:gd name="connsiteX138" fmla="*/ 7276833 w 12191998"/>
              <a:gd name="connsiteY138" fmla="*/ 20637 h 851265"/>
              <a:gd name="connsiteX139" fmla="*/ 7329221 w 12191998"/>
              <a:gd name="connsiteY139" fmla="*/ 9525 h 851265"/>
              <a:gd name="connsiteX140" fmla="*/ 7389546 w 12191998"/>
              <a:gd name="connsiteY140" fmla="*/ 3175 h 851265"/>
              <a:gd name="connsiteX141" fmla="*/ 7457808 w 12191998"/>
              <a:gd name="connsiteY141" fmla="*/ 0 h 851265"/>
              <a:gd name="connsiteX142" fmla="*/ 7526071 w 12191998"/>
              <a:gd name="connsiteY142" fmla="*/ 3175 h 851265"/>
              <a:gd name="connsiteX143" fmla="*/ 7586396 w 12191998"/>
              <a:gd name="connsiteY143" fmla="*/ 9525 h 851265"/>
              <a:gd name="connsiteX144" fmla="*/ 7638783 w 12191998"/>
              <a:gd name="connsiteY144" fmla="*/ 20637 h 851265"/>
              <a:gd name="connsiteX145" fmla="*/ 7684821 w 12191998"/>
              <a:gd name="connsiteY145" fmla="*/ 36512 h 851265"/>
              <a:gd name="connsiteX146" fmla="*/ 7726096 w 12191998"/>
              <a:gd name="connsiteY146" fmla="*/ 52387 h 851265"/>
              <a:gd name="connsiteX147" fmla="*/ 7762608 w 12191998"/>
              <a:gd name="connsiteY147" fmla="*/ 68262 h 851265"/>
              <a:gd name="connsiteX148" fmla="*/ 7800708 w 12191998"/>
              <a:gd name="connsiteY148" fmla="*/ 87312 h 851265"/>
              <a:gd name="connsiteX149" fmla="*/ 7838808 w 12191998"/>
              <a:gd name="connsiteY149" fmla="*/ 106362 h 851265"/>
              <a:gd name="connsiteX150" fmla="*/ 7875321 w 12191998"/>
              <a:gd name="connsiteY150" fmla="*/ 125412 h 851265"/>
              <a:gd name="connsiteX151" fmla="*/ 7916596 w 12191998"/>
              <a:gd name="connsiteY151" fmla="*/ 141287 h 851265"/>
              <a:gd name="connsiteX152" fmla="*/ 7962633 w 12191998"/>
              <a:gd name="connsiteY152" fmla="*/ 155575 h 851265"/>
              <a:gd name="connsiteX153" fmla="*/ 8015021 w 12191998"/>
              <a:gd name="connsiteY153" fmla="*/ 166687 h 851265"/>
              <a:gd name="connsiteX154" fmla="*/ 8075346 w 12191998"/>
              <a:gd name="connsiteY154" fmla="*/ 174625 h 851265"/>
              <a:gd name="connsiteX155" fmla="*/ 8143608 w 12191998"/>
              <a:gd name="connsiteY155" fmla="*/ 176212 h 851265"/>
              <a:gd name="connsiteX156" fmla="*/ 8211871 w 12191998"/>
              <a:gd name="connsiteY156" fmla="*/ 174625 h 851265"/>
              <a:gd name="connsiteX157" fmla="*/ 8272196 w 12191998"/>
              <a:gd name="connsiteY157" fmla="*/ 166687 h 851265"/>
              <a:gd name="connsiteX158" fmla="*/ 8324583 w 12191998"/>
              <a:gd name="connsiteY158" fmla="*/ 155575 h 851265"/>
              <a:gd name="connsiteX159" fmla="*/ 8370621 w 12191998"/>
              <a:gd name="connsiteY159" fmla="*/ 141287 h 851265"/>
              <a:gd name="connsiteX160" fmla="*/ 8411896 w 12191998"/>
              <a:gd name="connsiteY160" fmla="*/ 125412 h 851265"/>
              <a:gd name="connsiteX161" fmla="*/ 8448408 w 12191998"/>
              <a:gd name="connsiteY161" fmla="*/ 106362 h 851265"/>
              <a:gd name="connsiteX162" fmla="*/ 8486508 w 12191998"/>
              <a:gd name="connsiteY162" fmla="*/ 87312 h 851265"/>
              <a:gd name="connsiteX163" fmla="*/ 8524608 w 12191998"/>
              <a:gd name="connsiteY163" fmla="*/ 68262 h 851265"/>
              <a:gd name="connsiteX164" fmla="*/ 8561120 w 12191998"/>
              <a:gd name="connsiteY164" fmla="*/ 52387 h 851265"/>
              <a:gd name="connsiteX165" fmla="*/ 8602396 w 12191998"/>
              <a:gd name="connsiteY165" fmla="*/ 36512 h 851265"/>
              <a:gd name="connsiteX166" fmla="*/ 8648432 w 12191998"/>
              <a:gd name="connsiteY166" fmla="*/ 20637 h 851265"/>
              <a:gd name="connsiteX167" fmla="*/ 8700820 w 12191998"/>
              <a:gd name="connsiteY167" fmla="*/ 9525 h 851265"/>
              <a:gd name="connsiteX168" fmla="*/ 8761146 w 12191998"/>
              <a:gd name="connsiteY168" fmla="*/ 3175 h 851265"/>
              <a:gd name="connsiteX169" fmla="*/ 8827820 w 12191998"/>
              <a:gd name="connsiteY169" fmla="*/ 0 h 851265"/>
              <a:gd name="connsiteX170" fmla="*/ 8897670 w 12191998"/>
              <a:gd name="connsiteY170" fmla="*/ 3175 h 851265"/>
              <a:gd name="connsiteX171" fmla="*/ 8957996 w 12191998"/>
              <a:gd name="connsiteY171" fmla="*/ 9525 h 851265"/>
              <a:gd name="connsiteX172" fmla="*/ 9010382 w 12191998"/>
              <a:gd name="connsiteY172" fmla="*/ 20637 h 851265"/>
              <a:gd name="connsiteX173" fmla="*/ 9056420 w 12191998"/>
              <a:gd name="connsiteY173" fmla="*/ 36512 h 851265"/>
              <a:gd name="connsiteX174" fmla="*/ 9097696 w 12191998"/>
              <a:gd name="connsiteY174" fmla="*/ 52387 h 851265"/>
              <a:gd name="connsiteX175" fmla="*/ 9134208 w 12191998"/>
              <a:gd name="connsiteY175" fmla="*/ 68262 h 851265"/>
              <a:gd name="connsiteX176" fmla="*/ 9172308 w 12191998"/>
              <a:gd name="connsiteY176" fmla="*/ 87312 h 851265"/>
              <a:gd name="connsiteX177" fmla="*/ 9210408 w 12191998"/>
              <a:gd name="connsiteY177" fmla="*/ 106362 h 851265"/>
              <a:gd name="connsiteX178" fmla="*/ 9246920 w 12191998"/>
              <a:gd name="connsiteY178" fmla="*/ 125412 h 851265"/>
              <a:gd name="connsiteX179" fmla="*/ 9288196 w 12191998"/>
              <a:gd name="connsiteY179" fmla="*/ 141287 h 851265"/>
              <a:gd name="connsiteX180" fmla="*/ 9334232 w 12191998"/>
              <a:gd name="connsiteY180" fmla="*/ 155575 h 851265"/>
              <a:gd name="connsiteX181" fmla="*/ 9386620 w 12191998"/>
              <a:gd name="connsiteY181" fmla="*/ 166687 h 851265"/>
              <a:gd name="connsiteX182" fmla="*/ 9446946 w 12191998"/>
              <a:gd name="connsiteY182" fmla="*/ 174625 h 851265"/>
              <a:gd name="connsiteX183" fmla="*/ 9515208 w 12191998"/>
              <a:gd name="connsiteY183" fmla="*/ 176212 h 851265"/>
              <a:gd name="connsiteX184" fmla="*/ 9583470 w 12191998"/>
              <a:gd name="connsiteY184" fmla="*/ 174625 h 851265"/>
              <a:gd name="connsiteX185" fmla="*/ 9643796 w 12191998"/>
              <a:gd name="connsiteY185" fmla="*/ 166687 h 851265"/>
              <a:gd name="connsiteX186" fmla="*/ 9696182 w 12191998"/>
              <a:gd name="connsiteY186" fmla="*/ 155575 h 851265"/>
              <a:gd name="connsiteX187" fmla="*/ 9742220 w 12191998"/>
              <a:gd name="connsiteY187" fmla="*/ 141287 h 851265"/>
              <a:gd name="connsiteX188" fmla="*/ 9783496 w 12191998"/>
              <a:gd name="connsiteY188" fmla="*/ 125412 h 851265"/>
              <a:gd name="connsiteX189" fmla="*/ 9820008 w 12191998"/>
              <a:gd name="connsiteY189" fmla="*/ 106362 h 851265"/>
              <a:gd name="connsiteX190" fmla="*/ 9896208 w 12191998"/>
              <a:gd name="connsiteY190" fmla="*/ 68262 h 851265"/>
              <a:gd name="connsiteX191" fmla="*/ 9932720 w 12191998"/>
              <a:gd name="connsiteY191" fmla="*/ 52387 h 851265"/>
              <a:gd name="connsiteX192" fmla="*/ 9973996 w 12191998"/>
              <a:gd name="connsiteY192" fmla="*/ 36512 h 851265"/>
              <a:gd name="connsiteX193" fmla="*/ 10020032 w 12191998"/>
              <a:gd name="connsiteY193" fmla="*/ 20637 h 851265"/>
              <a:gd name="connsiteX194" fmla="*/ 10072420 w 12191998"/>
              <a:gd name="connsiteY194" fmla="*/ 9525 h 851265"/>
              <a:gd name="connsiteX195" fmla="*/ 10132746 w 12191998"/>
              <a:gd name="connsiteY195" fmla="*/ 3175 h 851265"/>
              <a:gd name="connsiteX196" fmla="*/ 10201008 w 12191998"/>
              <a:gd name="connsiteY196" fmla="*/ 0 h 851265"/>
              <a:gd name="connsiteX197" fmla="*/ 10269270 w 12191998"/>
              <a:gd name="connsiteY197" fmla="*/ 3175 h 851265"/>
              <a:gd name="connsiteX198" fmla="*/ 10329596 w 12191998"/>
              <a:gd name="connsiteY198" fmla="*/ 9525 h 851265"/>
              <a:gd name="connsiteX199" fmla="*/ 10381982 w 12191998"/>
              <a:gd name="connsiteY199" fmla="*/ 20637 h 851265"/>
              <a:gd name="connsiteX200" fmla="*/ 10428020 w 12191998"/>
              <a:gd name="connsiteY200" fmla="*/ 36512 h 851265"/>
              <a:gd name="connsiteX201" fmla="*/ 10469296 w 12191998"/>
              <a:gd name="connsiteY201" fmla="*/ 52387 h 851265"/>
              <a:gd name="connsiteX202" fmla="*/ 10505808 w 12191998"/>
              <a:gd name="connsiteY202" fmla="*/ 68262 h 851265"/>
              <a:gd name="connsiteX203" fmla="*/ 10543908 w 12191998"/>
              <a:gd name="connsiteY203" fmla="*/ 87312 h 851265"/>
              <a:gd name="connsiteX204" fmla="*/ 10582008 w 12191998"/>
              <a:gd name="connsiteY204" fmla="*/ 106362 h 851265"/>
              <a:gd name="connsiteX205" fmla="*/ 10618520 w 12191998"/>
              <a:gd name="connsiteY205" fmla="*/ 125412 h 851265"/>
              <a:gd name="connsiteX206" fmla="*/ 10659796 w 12191998"/>
              <a:gd name="connsiteY206" fmla="*/ 141287 h 851265"/>
              <a:gd name="connsiteX207" fmla="*/ 10705832 w 12191998"/>
              <a:gd name="connsiteY207" fmla="*/ 155575 h 851265"/>
              <a:gd name="connsiteX208" fmla="*/ 10758220 w 12191998"/>
              <a:gd name="connsiteY208" fmla="*/ 166687 h 851265"/>
              <a:gd name="connsiteX209" fmla="*/ 10818546 w 12191998"/>
              <a:gd name="connsiteY209" fmla="*/ 174625 h 851265"/>
              <a:gd name="connsiteX210" fmla="*/ 10886808 w 12191998"/>
              <a:gd name="connsiteY210" fmla="*/ 176212 h 851265"/>
              <a:gd name="connsiteX211" fmla="*/ 10955070 w 12191998"/>
              <a:gd name="connsiteY211" fmla="*/ 174625 h 851265"/>
              <a:gd name="connsiteX212" fmla="*/ 11015396 w 12191998"/>
              <a:gd name="connsiteY212" fmla="*/ 166687 h 851265"/>
              <a:gd name="connsiteX213" fmla="*/ 11067782 w 12191998"/>
              <a:gd name="connsiteY213" fmla="*/ 155575 h 851265"/>
              <a:gd name="connsiteX214" fmla="*/ 11113820 w 12191998"/>
              <a:gd name="connsiteY214" fmla="*/ 141287 h 851265"/>
              <a:gd name="connsiteX215" fmla="*/ 11155096 w 12191998"/>
              <a:gd name="connsiteY215" fmla="*/ 125412 h 851265"/>
              <a:gd name="connsiteX216" fmla="*/ 11191608 w 12191998"/>
              <a:gd name="connsiteY216" fmla="*/ 106362 h 851265"/>
              <a:gd name="connsiteX217" fmla="*/ 11229708 w 12191998"/>
              <a:gd name="connsiteY217" fmla="*/ 87312 h 851265"/>
              <a:gd name="connsiteX218" fmla="*/ 11267808 w 12191998"/>
              <a:gd name="connsiteY218" fmla="*/ 68262 h 851265"/>
              <a:gd name="connsiteX219" fmla="*/ 11304320 w 12191998"/>
              <a:gd name="connsiteY219" fmla="*/ 52387 h 851265"/>
              <a:gd name="connsiteX220" fmla="*/ 11345596 w 12191998"/>
              <a:gd name="connsiteY220" fmla="*/ 36512 h 851265"/>
              <a:gd name="connsiteX221" fmla="*/ 11391632 w 12191998"/>
              <a:gd name="connsiteY221" fmla="*/ 20637 h 851265"/>
              <a:gd name="connsiteX222" fmla="*/ 11444020 w 12191998"/>
              <a:gd name="connsiteY222" fmla="*/ 9525 h 851265"/>
              <a:gd name="connsiteX223" fmla="*/ 11504346 w 12191998"/>
              <a:gd name="connsiteY223" fmla="*/ 3175 h 851265"/>
              <a:gd name="connsiteX224" fmla="*/ 11572608 w 12191998"/>
              <a:gd name="connsiteY224" fmla="*/ 0 h 851265"/>
              <a:gd name="connsiteX225" fmla="*/ 11640870 w 12191998"/>
              <a:gd name="connsiteY225" fmla="*/ 3175 h 851265"/>
              <a:gd name="connsiteX226" fmla="*/ 11701196 w 12191998"/>
              <a:gd name="connsiteY226" fmla="*/ 9525 h 851265"/>
              <a:gd name="connsiteX227" fmla="*/ 11753582 w 12191998"/>
              <a:gd name="connsiteY227" fmla="*/ 20637 h 851265"/>
              <a:gd name="connsiteX228" fmla="*/ 11799620 w 12191998"/>
              <a:gd name="connsiteY228" fmla="*/ 36512 h 851265"/>
              <a:gd name="connsiteX229" fmla="*/ 11840896 w 12191998"/>
              <a:gd name="connsiteY229" fmla="*/ 52387 h 851265"/>
              <a:gd name="connsiteX230" fmla="*/ 11877408 w 12191998"/>
              <a:gd name="connsiteY230" fmla="*/ 68262 h 851265"/>
              <a:gd name="connsiteX231" fmla="*/ 11915508 w 12191998"/>
              <a:gd name="connsiteY231" fmla="*/ 87312 h 851265"/>
              <a:gd name="connsiteX232" fmla="*/ 11953608 w 12191998"/>
              <a:gd name="connsiteY232" fmla="*/ 106362 h 851265"/>
              <a:gd name="connsiteX233" fmla="*/ 11990120 w 12191998"/>
              <a:gd name="connsiteY233" fmla="*/ 125412 h 851265"/>
              <a:gd name="connsiteX234" fmla="*/ 12031396 w 12191998"/>
              <a:gd name="connsiteY234" fmla="*/ 141287 h 851265"/>
              <a:gd name="connsiteX235" fmla="*/ 12077432 w 12191998"/>
              <a:gd name="connsiteY235" fmla="*/ 155575 h 851265"/>
              <a:gd name="connsiteX236" fmla="*/ 12129820 w 12191998"/>
              <a:gd name="connsiteY236" fmla="*/ 166688 h 851265"/>
              <a:gd name="connsiteX237" fmla="*/ 12190146 w 12191998"/>
              <a:gd name="connsiteY237" fmla="*/ 174625 h 851265"/>
              <a:gd name="connsiteX238" fmla="*/ 12191998 w 12191998"/>
              <a:gd name="connsiteY238" fmla="*/ 174668 h 851265"/>
              <a:gd name="connsiteX239" fmla="*/ 12191998 w 12191998"/>
              <a:gd name="connsiteY239" fmla="*/ 851265 h 851265"/>
              <a:gd name="connsiteX240" fmla="*/ 0 w 12191998"/>
              <a:gd name="connsiteY240" fmla="*/ 851265 h 851265"/>
              <a:gd name="connsiteX241" fmla="*/ 0 w 12191998"/>
              <a:gd name="connsiteY241" fmla="*/ 174668 h 851265"/>
              <a:gd name="connsiteX242" fmla="*/ 1852 w 12191998"/>
              <a:gd name="connsiteY242" fmla="*/ 174625 h 851265"/>
              <a:gd name="connsiteX243" fmla="*/ 62177 w 12191998"/>
              <a:gd name="connsiteY243" fmla="*/ 166687 h 851265"/>
              <a:gd name="connsiteX244" fmla="*/ 114564 w 12191998"/>
              <a:gd name="connsiteY244" fmla="*/ 155575 h 851265"/>
              <a:gd name="connsiteX245" fmla="*/ 160602 w 12191998"/>
              <a:gd name="connsiteY245" fmla="*/ 141287 h 851265"/>
              <a:gd name="connsiteX246" fmla="*/ 201877 w 12191998"/>
              <a:gd name="connsiteY246" fmla="*/ 125412 h 851265"/>
              <a:gd name="connsiteX247" fmla="*/ 238389 w 12191998"/>
              <a:gd name="connsiteY247" fmla="*/ 106362 h 851265"/>
              <a:gd name="connsiteX248" fmla="*/ 276489 w 12191998"/>
              <a:gd name="connsiteY248" fmla="*/ 87312 h 851265"/>
              <a:gd name="connsiteX249" fmla="*/ 314589 w 12191998"/>
              <a:gd name="connsiteY249" fmla="*/ 68262 h 851265"/>
              <a:gd name="connsiteX250" fmla="*/ 351102 w 12191998"/>
              <a:gd name="connsiteY250" fmla="*/ 52387 h 851265"/>
              <a:gd name="connsiteX251" fmla="*/ 392377 w 12191998"/>
              <a:gd name="connsiteY251" fmla="*/ 36512 h 851265"/>
              <a:gd name="connsiteX252" fmla="*/ 438414 w 12191998"/>
              <a:gd name="connsiteY252" fmla="*/ 20637 h 851265"/>
              <a:gd name="connsiteX253" fmla="*/ 490802 w 12191998"/>
              <a:gd name="connsiteY253" fmla="*/ 9525 h 851265"/>
              <a:gd name="connsiteX254" fmla="*/ 551127 w 12191998"/>
              <a:gd name="connsiteY254" fmla="*/ 3175 h 85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2191998" h="851265">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6" y="20637"/>
                </a:lnTo>
                <a:lnTo>
                  <a:pt x="4605602" y="9525"/>
                </a:lnTo>
                <a:lnTo>
                  <a:pt x="4665928" y="3175"/>
                </a:lnTo>
                <a:lnTo>
                  <a:pt x="4734189" y="0"/>
                </a:lnTo>
                <a:lnTo>
                  <a:pt x="4802453" y="3175"/>
                </a:lnTo>
                <a:lnTo>
                  <a:pt x="4862777" y="9525"/>
                </a:lnTo>
                <a:lnTo>
                  <a:pt x="4915165" y="20637"/>
                </a:lnTo>
                <a:lnTo>
                  <a:pt x="4961202" y="36512"/>
                </a:lnTo>
                <a:lnTo>
                  <a:pt x="5002478" y="52387"/>
                </a:lnTo>
                <a:lnTo>
                  <a:pt x="5038989" y="68262"/>
                </a:lnTo>
                <a:lnTo>
                  <a:pt x="5077091" y="87312"/>
                </a:lnTo>
                <a:lnTo>
                  <a:pt x="5115189" y="106362"/>
                </a:lnTo>
                <a:lnTo>
                  <a:pt x="5151702" y="125412"/>
                </a:lnTo>
                <a:lnTo>
                  <a:pt x="5192978"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10" y="106362"/>
                </a:lnTo>
                <a:lnTo>
                  <a:pt x="5743308" y="87312"/>
                </a:lnTo>
                <a:lnTo>
                  <a:pt x="5781408" y="68262"/>
                </a:lnTo>
                <a:lnTo>
                  <a:pt x="5817921" y="52387"/>
                </a:lnTo>
                <a:lnTo>
                  <a:pt x="5859196" y="36512"/>
                </a:lnTo>
                <a:lnTo>
                  <a:pt x="5905234" y="20637"/>
                </a:lnTo>
                <a:lnTo>
                  <a:pt x="5957621" y="9525"/>
                </a:lnTo>
                <a:lnTo>
                  <a:pt x="6017948" y="3175"/>
                </a:lnTo>
                <a:lnTo>
                  <a:pt x="6086210"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1998" y="174668"/>
                </a:lnTo>
                <a:lnTo>
                  <a:pt x="12191998" y="851265"/>
                </a:lnTo>
                <a:lnTo>
                  <a:pt x="0" y="851265"/>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1">
            <a:extLst>
              <a:ext uri="{FF2B5EF4-FFF2-40B4-BE49-F238E27FC236}">
                <a16:creationId xmlns:a16="http://schemas.microsoft.com/office/drawing/2014/main" id="{CCC6D210-6B1B-6249-B1D6-5AF547AEF6B1}"/>
              </a:ext>
            </a:extLst>
          </p:cNvPr>
          <p:cNvSpPr txBox="1">
            <a:spLocks/>
          </p:cNvSpPr>
          <p:nvPr/>
        </p:nvSpPr>
        <p:spPr>
          <a:xfrm>
            <a:off x="1001486" y="-464459"/>
            <a:ext cx="10740571" cy="212634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100" kern="1200" cap="all" spc="200" baseline="0">
                <a:solidFill>
                  <a:schemeClr val="tx1">
                    <a:lumMod val="85000"/>
                    <a:lumOff val="15000"/>
                  </a:schemeClr>
                </a:solidFill>
                <a:latin typeface="+mj-lt"/>
                <a:ea typeface="+mj-ea"/>
                <a:cs typeface="+mj-cs"/>
              </a:defRPr>
            </a:lvl1pPr>
          </a:lstStyle>
          <a:p>
            <a:endParaRPr lang="en-US" sz="2400" b="1" dirty="0">
              <a:solidFill>
                <a:schemeClr val="accent1">
                  <a:lumMod val="40000"/>
                  <a:lumOff val="60000"/>
                </a:schemeClr>
              </a:solidFill>
              <a:latin typeface="+mn-lt"/>
            </a:endParaRPr>
          </a:p>
        </p:txBody>
      </p:sp>
      <p:sp>
        <p:nvSpPr>
          <p:cNvPr id="9" name="Rectangle 8">
            <a:extLst>
              <a:ext uri="{FF2B5EF4-FFF2-40B4-BE49-F238E27FC236}">
                <a16:creationId xmlns:a16="http://schemas.microsoft.com/office/drawing/2014/main" id="{5C8A24B8-7757-A64C-9D76-5E65C8CCDFBA}"/>
              </a:ext>
            </a:extLst>
          </p:cNvPr>
          <p:cNvSpPr/>
          <p:nvPr/>
        </p:nvSpPr>
        <p:spPr>
          <a:xfrm>
            <a:off x="1654630" y="6020750"/>
            <a:ext cx="10726056" cy="646331"/>
          </a:xfrm>
          <a:prstGeom prst="rect">
            <a:avLst/>
          </a:prstGeom>
        </p:spPr>
        <p:txBody>
          <a:bodyPr wrap="square">
            <a:spAutoFit/>
          </a:bodyPr>
          <a:lstStyle/>
          <a:p>
            <a:endParaRPr lang="en-US" dirty="0"/>
          </a:p>
          <a:p>
            <a:r>
              <a:rPr lang="en-US" dirty="0">
                <a:highlight>
                  <a:srgbClr val="00FFFF"/>
                </a:highlight>
              </a:rPr>
              <a:t>TRUE</a:t>
            </a:r>
            <a:r>
              <a:rPr lang="en-US" dirty="0"/>
              <a:t>                      </a:t>
            </a:r>
            <a:r>
              <a:rPr lang="en-US" dirty="0">
                <a:highlight>
                  <a:srgbClr val="00FFFF"/>
                </a:highlight>
              </a:rPr>
              <a:t>FALSE</a:t>
            </a:r>
            <a:r>
              <a:rPr lang="en-US" dirty="0"/>
              <a:t>               </a:t>
            </a:r>
            <a:r>
              <a:rPr lang="en-US" dirty="0">
                <a:highlight>
                  <a:srgbClr val="00FFFF"/>
                </a:highlight>
              </a:rPr>
              <a:t>INDETERMINABLE</a:t>
            </a:r>
            <a:r>
              <a:rPr lang="en-US" dirty="0"/>
              <a:t>                  </a:t>
            </a:r>
            <a:r>
              <a:rPr lang="en-US" dirty="0">
                <a:highlight>
                  <a:srgbClr val="00FFFF"/>
                </a:highlight>
              </a:rPr>
              <a:t>I DON’T KNOW</a:t>
            </a:r>
          </a:p>
        </p:txBody>
      </p:sp>
      <p:sp>
        <p:nvSpPr>
          <p:cNvPr id="4" name="Rectangle 3">
            <a:extLst>
              <a:ext uri="{FF2B5EF4-FFF2-40B4-BE49-F238E27FC236}">
                <a16:creationId xmlns:a16="http://schemas.microsoft.com/office/drawing/2014/main" id="{E6E23608-BE77-3D4F-85ED-12069CF0355B}"/>
              </a:ext>
            </a:extLst>
          </p:cNvPr>
          <p:cNvSpPr/>
          <p:nvPr/>
        </p:nvSpPr>
        <p:spPr>
          <a:xfrm>
            <a:off x="580571" y="5566619"/>
            <a:ext cx="11161486" cy="369332"/>
          </a:xfrm>
          <a:prstGeom prst="rect">
            <a:avLst/>
          </a:prstGeom>
          <a:solidFill>
            <a:schemeClr val="bg1"/>
          </a:solidFill>
        </p:spPr>
        <p:txBody>
          <a:bodyPr wrap="square">
            <a:spAutoFit/>
          </a:bodyPr>
          <a:lstStyle/>
          <a:p>
            <a:r>
              <a:rPr lang="en-US" b="1" dirty="0"/>
              <a:t>ITEM 1 - B asked more children about their pets than A:</a:t>
            </a:r>
          </a:p>
        </p:txBody>
      </p:sp>
      <p:pic>
        <p:nvPicPr>
          <p:cNvPr id="11" name="Picture 10">
            <a:extLst>
              <a:ext uri="{FF2B5EF4-FFF2-40B4-BE49-F238E27FC236}">
                <a16:creationId xmlns:a16="http://schemas.microsoft.com/office/drawing/2014/main" id="{66B02589-4566-0B4B-9B91-343C99E67D59}"/>
              </a:ext>
            </a:extLst>
          </p:cNvPr>
          <p:cNvPicPr>
            <a:picLocks noChangeAspect="1"/>
          </p:cNvPicPr>
          <p:nvPr/>
        </p:nvPicPr>
        <p:blipFill rotWithShape="1">
          <a:blip r:embed="rId2"/>
          <a:srcRect l="1246" t="40886" r="1530" b="28490"/>
          <a:stretch/>
        </p:blipFill>
        <p:spPr>
          <a:xfrm>
            <a:off x="587084" y="1555845"/>
            <a:ext cx="11161363" cy="4007027"/>
          </a:xfrm>
          <a:prstGeom prst="rect">
            <a:avLst/>
          </a:prstGeom>
        </p:spPr>
      </p:pic>
      <p:sp>
        <p:nvSpPr>
          <p:cNvPr id="12" name="TextBox 11">
            <a:extLst>
              <a:ext uri="{FF2B5EF4-FFF2-40B4-BE49-F238E27FC236}">
                <a16:creationId xmlns:a16="http://schemas.microsoft.com/office/drawing/2014/main" id="{C4035A58-ADB3-5A49-9EE0-F6B67735A235}"/>
              </a:ext>
            </a:extLst>
          </p:cNvPr>
          <p:cNvSpPr txBox="1"/>
          <p:nvPr/>
        </p:nvSpPr>
        <p:spPr>
          <a:xfrm>
            <a:off x="1208569" y="4850519"/>
            <a:ext cx="4844955" cy="646331"/>
          </a:xfrm>
          <a:prstGeom prst="rect">
            <a:avLst/>
          </a:prstGeom>
          <a:solidFill>
            <a:schemeClr val="bg1"/>
          </a:solidFill>
        </p:spPr>
        <p:txBody>
          <a:bodyPr wrap="square" rtlCol="0">
            <a:spAutoFit/>
          </a:bodyPr>
          <a:lstStyle/>
          <a:p>
            <a:r>
              <a:rPr lang="en-US" dirty="0"/>
              <a:t>2       4       6       8      10     12     14     16     18</a:t>
            </a:r>
          </a:p>
          <a:p>
            <a:endParaRPr lang="en-US" dirty="0"/>
          </a:p>
        </p:txBody>
      </p:sp>
      <p:sp>
        <p:nvSpPr>
          <p:cNvPr id="13" name="TextBox 12">
            <a:extLst>
              <a:ext uri="{FF2B5EF4-FFF2-40B4-BE49-F238E27FC236}">
                <a16:creationId xmlns:a16="http://schemas.microsoft.com/office/drawing/2014/main" id="{0267D68F-633A-6349-A8EC-3C8FD747BA76}"/>
              </a:ext>
            </a:extLst>
          </p:cNvPr>
          <p:cNvSpPr txBox="1"/>
          <p:nvPr/>
        </p:nvSpPr>
        <p:spPr>
          <a:xfrm>
            <a:off x="6840111" y="4843261"/>
            <a:ext cx="4844955" cy="646331"/>
          </a:xfrm>
          <a:prstGeom prst="rect">
            <a:avLst/>
          </a:prstGeom>
          <a:solidFill>
            <a:schemeClr val="bg1"/>
          </a:solidFill>
        </p:spPr>
        <p:txBody>
          <a:bodyPr wrap="square" rtlCol="0">
            <a:spAutoFit/>
          </a:bodyPr>
          <a:lstStyle/>
          <a:p>
            <a:r>
              <a:rPr lang="en-US" dirty="0"/>
              <a:t>2       4       6       8      10     12     14     16     18</a:t>
            </a:r>
          </a:p>
          <a:p>
            <a:endParaRPr lang="en-US" dirty="0"/>
          </a:p>
        </p:txBody>
      </p:sp>
      <p:sp>
        <p:nvSpPr>
          <p:cNvPr id="14" name="TextBox 13">
            <a:extLst>
              <a:ext uri="{FF2B5EF4-FFF2-40B4-BE49-F238E27FC236}">
                <a16:creationId xmlns:a16="http://schemas.microsoft.com/office/drawing/2014/main" id="{51643E9F-8AC1-3141-B832-946B5328E4DF}"/>
              </a:ext>
            </a:extLst>
          </p:cNvPr>
          <p:cNvSpPr txBox="1"/>
          <p:nvPr/>
        </p:nvSpPr>
        <p:spPr>
          <a:xfrm>
            <a:off x="5520785" y="1876829"/>
            <a:ext cx="374690" cy="646331"/>
          </a:xfrm>
          <a:prstGeom prst="rect">
            <a:avLst/>
          </a:prstGeom>
          <a:solidFill>
            <a:schemeClr val="bg1"/>
          </a:solidFill>
        </p:spPr>
        <p:txBody>
          <a:bodyPr wrap="square" rtlCol="0">
            <a:spAutoFit/>
          </a:bodyPr>
          <a:lstStyle/>
          <a:p>
            <a:r>
              <a:rPr lang="en-US" b="1" dirty="0"/>
              <a:t>A</a:t>
            </a:r>
          </a:p>
          <a:p>
            <a:endParaRPr lang="en-US" dirty="0"/>
          </a:p>
        </p:txBody>
      </p:sp>
      <p:sp>
        <p:nvSpPr>
          <p:cNvPr id="15" name="TextBox 14">
            <a:extLst>
              <a:ext uri="{FF2B5EF4-FFF2-40B4-BE49-F238E27FC236}">
                <a16:creationId xmlns:a16="http://schemas.microsoft.com/office/drawing/2014/main" id="{55390B60-22CF-C649-884D-901453146262}"/>
              </a:ext>
            </a:extLst>
          </p:cNvPr>
          <p:cNvSpPr txBox="1"/>
          <p:nvPr/>
        </p:nvSpPr>
        <p:spPr>
          <a:xfrm>
            <a:off x="11219743" y="1824692"/>
            <a:ext cx="374690" cy="646331"/>
          </a:xfrm>
          <a:prstGeom prst="rect">
            <a:avLst/>
          </a:prstGeom>
          <a:solidFill>
            <a:schemeClr val="bg1"/>
          </a:solidFill>
        </p:spPr>
        <p:txBody>
          <a:bodyPr wrap="square" rtlCol="0">
            <a:spAutoFit/>
          </a:bodyPr>
          <a:lstStyle/>
          <a:p>
            <a:r>
              <a:rPr lang="en-US" b="1" dirty="0"/>
              <a:t>B</a:t>
            </a:r>
          </a:p>
          <a:p>
            <a:endParaRPr lang="en-US" dirty="0"/>
          </a:p>
        </p:txBody>
      </p:sp>
      <p:sp>
        <p:nvSpPr>
          <p:cNvPr id="5" name="Oval 4">
            <a:extLst>
              <a:ext uri="{FF2B5EF4-FFF2-40B4-BE49-F238E27FC236}">
                <a16:creationId xmlns:a16="http://schemas.microsoft.com/office/drawing/2014/main" id="{70C59084-9A47-0641-B04A-9A3A959514AC}"/>
              </a:ext>
            </a:extLst>
          </p:cNvPr>
          <p:cNvSpPr/>
          <p:nvPr/>
        </p:nvSpPr>
        <p:spPr>
          <a:xfrm>
            <a:off x="5052448" y="6261316"/>
            <a:ext cx="2185261" cy="449451"/>
          </a:xfrm>
          <a:prstGeom prst="ellipse">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2196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9DBA3C2-C92B-4CEB-868F-52A62295B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EC8E6B-FED7-E949-9A2E-57DADC37F510}"/>
              </a:ext>
            </a:extLst>
          </p:cNvPr>
          <p:cNvSpPr>
            <a:spLocks noGrp="1"/>
          </p:cNvSpPr>
          <p:nvPr>
            <p:ph type="title"/>
          </p:nvPr>
        </p:nvSpPr>
        <p:spPr>
          <a:xfrm>
            <a:off x="689424" y="991985"/>
            <a:ext cx="10668004" cy="1113295"/>
          </a:xfrm>
        </p:spPr>
        <p:txBody>
          <a:bodyPr anchor="b">
            <a:noAutofit/>
          </a:bodyPr>
          <a:lstStyle/>
          <a:p>
            <a:pPr algn="ctr"/>
            <a:r>
              <a:rPr lang="en-US" sz="2800" dirty="0">
                <a:solidFill>
                  <a:schemeClr val="tx1"/>
                </a:solidFill>
                <a:latin typeface="Leelawadee" panose="020B0502040204020203" pitchFamily="34" charset="-34"/>
                <a:cs typeface="Leelawadee" panose="020B0502040204020203" pitchFamily="34" charset="-34"/>
              </a:rPr>
              <a:t>TWO CHILDREN ASKED THEIR FRIENDS HOW MANY PETS THEY HAD. both CHILDREN THEN PRESENTED THEIR DATA WITH THE REPRESENTATION BELOW</a:t>
            </a:r>
            <a:br>
              <a:rPr lang="en-US" sz="2800" dirty="0">
                <a:solidFill>
                  <a:schemeClr val="tx1"/>
                </a:solidFill>
                <a:latin typeface="Leelawadee" panose="020B0502040204020203" pitchFamily="34" charset="-34"/>
                <a:cs typeface="Leelawadee" panose="020B0502040204020203" pitchFamily="34" charset="-34"/>
              </a:rPr>
            </a:br>
            <a:br>
              <a:rPr lang="en-US" sz="2800" dirty="0">
                <a:solidFill>
                  <a:schemeClr val="tx1"/>
                </a:solidFill>
                <a:latin typeface="Leelawadee" panose="020B0502040204020203" pitchFamily="34" charset="-34"/>
                <a:cs typeface="Leelawadee" panose="020B0502040204020203" pitchFamily="34" charset="-34"/>
              </a:rPr>
            </a:br>
            <a:endParaRPr lang="en-US" sz="2400" dirty="0">
              <a:solidFill>
                <a:schemeClr val="tx1"/>
              </a:solidFill>
              <a:latin typeface="Leelawadee" panose="020B0502040204020203" pitchFamily="34" charset="-34"/>
              <a:cs typeface="Leelawadee" panose="020B0502040204020203" pitchFamily="34" charset="-34"/>
            </a:endParaRPr>
          </a:p>
        </p:txBody>
      </p:sp>
      <p:sp>
        <p:nvSpPr>
          <p:cNvPr id="3" name="Content Placeholder 2">
            <a:extLst>
              <a:ext uri="{FF2B5EF4-FFF2-40B4-BE49-F238E27FC236}">
                <a16:creationId xmlns:a16="http://schemas.microsoft.com/office/drawing/2014/main" id="{5B3B016D-5EA2-274C-8112-B84F328E4044}"/>
              </a:ext>
            </a:extLst>
          </p:cNvPr>
          <p:cNvSpPr>
            <a:spLocks noGrp="1"/>
          </p:cNvSpPr>
          <p:nvPr>
            <p:ph idx="1"/>
          </p:nvPr>
        </p:nvSpPr>
        <p:spPr>
          <a:xfrm>
            <a:off x="761996" y="1785257"/>
            <a:ext cx="10668004" cy="3440539"/>
          </a:xfrm>
        </p:spPr>
        <p:txBody>
          <a:bodyPr>
            <a:normAutofit/>
          </a:bodyPr>
          <a:lstStyle/>
          <a:p>
            <a:endParaRPr lang="en-US" sz="2400"/>
          </a:p>
        </p:txBody>
      </p:sp>
      <p:sp>
        <p:nvSpPr>
          <p:cNvPr id="10" name="Freeform: Shape 9">
            <a:extLst>
              <a:ext uri="{FF2B5EF4-FFF2-40B4-BE49-F238E27FC236}">
                <a16:creationId xmlns:a16="http://schemas.microsoft.com/office/drawing/2014/main" id="{0A5C11C9-65D2-491A-A266-6ADBD2CB4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06736"/>
            <a:ext cx="12191998" cy="851265"/>
          </a:xfrm>
          <a:custGeom>
            <a:avLst/>
            <a:gdLst>
              <a:gd name="connsiteX0" fmla="*/ 619389 w 12191998"/>
              <a:gd name="connsiteY0" fmla="*/ 0 h 851265"/>
              <a:gd name="connsiteX1" fmla="*/ 687652 w 12191998"/>
              <a:gd name="connsiteY1" fmla="*/ 3175 h 851265"/>
              <a:gd name="connsiteX2" fmla="*/ 747977 w 12191998"/>
              <a:gd name="connsiteY2" fmla="*/ 9525 h 851265"/>
              <a:gd name="connsiteX3" fmla="*/ 800364 w 12191998"/>
              <a:gd name="connsiteY3" fmla="*/ 20637 h 851265"/>
              <a:gd name="connsiteX4" fmla="*/ 846402 w 12191998"/>
              <a:gd name="connsiteY4" fmla="*/ 36512 h 851265"/>
              <a:gd name="connsiteX5" fmla="*/ 887677 w 12191998"/>
              <a:gd name="connsiteY5" fmla="*/ 52387 h 851265"/>
              <a:gd name="connsiteX6" fmla="*/ 924189 w 12191998"/>
              <a:gd name="connsiteY6" fmla="*/ 68262 h 851265"/>
              <a:gd name="connsiteX7" fmla="*/ 962289 w 12191998"/>
              <a:gd name="connsiteY7" fmla="*/ 87312 h 851265"/>
              <a:gd name="connsiteX8" fmla="*/ 1000389 w 12191998"/>
              <a:gd name="connsiteY8" fmla="*/ 106362 h 851265"/>
              <a:gd name="connsiteX9" fmla="*/ 1036902 w 12191998"/>
              <a:gd name="connsiteY9" fmla="*/ 125412 h 851265"/>
              <a:gd name="connsiteX10" fmla="*/ 1078177 w 12191998"/>
              <a:gd name="connsiteY10" fmla="*/ 141287 h 851265"/>
              <a:gd name="connsiteX11" fmla="*/ 1124214 w 12191998"/>
              <a:gd name="connsiteY11" fmla="*/ 155575 h 851265"/>
              <a:gd name="connsiteX12" fmla="*/ 1176602 w 12191998"/>
              <a:gd name="connsiteY12" fmla="*/ 166687 h 851265"/>
              <a:gd name="connsiteX13" fmla="*/ 1236927 w 12191998"/>
              <a:gd name="connsiteY13" fmla="*/ 174625 h 851265"/>
              <a:gd name="connsiteX14" fmla="*/ 1305189 w 12191998"/>
              <a:gd name="connsiteY14" fmla="*/ 176212 h 851265"/>
              <a:gd name="connsiteX15" fmla="*/ 1373452 w 12191998"/>
              <a:gd name="connsiteY15" fmla="*/ 174625 h 851265"/>
              <a:gd name="connsiteX16" fmla="*/ 1433777 w 12191998"/>
              <a:gd name="connsiteY16" fmla="*/ 166687 h 851265"/>
              <a:gd name="connsiteX17" fmla="*/ 1486164 w 12191998"/>
              <a:gd name="connsiteY17" fmla="*/ 155575 h 851265"/>
              <a:gd name="connsiteX18" fmla="*/ 1532202 w 12191998"/>
              <a:gd name="connsiteY18" fmla="*/ 141287 h 851265"/>
              <a:gd name="connsiteX19" fmla="*/ 1573477 w 12191998"/>
              <a:gd name="connsiteY19" fmla="*/ 125412 h 851265"/>
              <a:gd name="connsiteX20" fmla="*/ 1609989 w 12191998"/>
              <a:gd name="connsiteY20" fmla="*/ 106362 h 851265"/>
              <a:gd name="connsiteX21" fmla="*/ 1648089 w 12191998"/>
              <a:gd name="connsiteY21" fmla="*/ 87312 h 851265"/>
              <a:gd name="connsiteX22" fmla="*/ 1686189 w 12191998"/>
              <a:gd name="connsiteY22" fmla="*/ 68262 h 851265"/>
              <a:gd name="connsiteX23" fmla="*/ 1722702 w 12191998"/>
              <a:gd name="connsiteY23" fmla="*/ 52387 h 851265"/>
              <a:gd name="connsiteX24" fmla="*/ 1763977 w 12191998"/>
              <a:gd name="connsiteY24" fmla="*/ 36512 h 851265"/>
              <a:gd name="connsiteX25" fmla="*/ 1810014 w 12191998"/>
              <a:gd name="connsiteY25" fmla="*/ 20637 h 851265"/>
              <a:gd name="connsiteX26" fmla="*/ 1862402 w 12191998"/>
              <a:gd name="connsiteY26" fmla="*/ 9525 h 851265"/>
              <a:gd name="connsiteX27" fmla="*/ 1922727 w 12191998"/>
              <a:gd name="connsiteY27" fmla="*/ 3175 h 851265"/>
              <a:gd name="connsiteX28" fmla="*/ 1990989 w 12191998"/>
              <a:gd name="connsiteY28" fmla="*/ 0 h 851265"/>
              <a:gd name="connsiteX29" fmla="*/ 2059252 w 12191998"/>
              <a:gd name="connsiteY29" fmla="*/ 3175 h 851265"/>
              <a:gd name="connsiteX30" fmla="*/ 2119577 w 12191998"/>
              <a:gd name="connsiteY30" fmla="*/ 9525 h 851265"/>
              <a:gd name="connsiteX31" fmla="*/ 2171964 w 12191998"/>
              <a:gd name="connsiteY31" fmla="*/ 20637 h 851265"/>
              <a:gd name="connsiteX32" fmla="*/ 2218002 w 12191998"/>
              <a:gd name="connsiteY32" fmla="*/ 36512 h 851265"/>
              <a:gd name="connsiteX33" fmla="*/ 2259277 w 12191998"/>
              <a:gd name="connsiteY33" fmla="*/ 52387 h 851265"/>
              <a:gd name="connsiteX34" fmla="*/ 2295789 w 12191998"/>
              <a:gd name="connsiteY34" fmla="*/ 68262 h 851265"/>
              <a:gd name="connsiteX35" fmla="*/ 2333889 w 12191998"/>
              <a:gd name="connsiteY35" fmla="*/ 87312 h 851265"/>
              <a:gd name="connsiteX36" fmla="*/ 2371989 w 12191998"/>
              <a:gd name="connsiteY36" fmla="*/ 106362 h 851265"/>
              <a:gd name="connsiteX37" fmla="*/ 2408502 w 12191998"/>
              <a:gd name="connsiteY37" fmla="*/ 125412 h 851265"/>
              <a:gd name="connsiteX38" fmla="*/ 2449777 w 12191998"/>
              <a:gd name="connsiteY38" fmla="*/ 141287 h 851265"/>
              <a:gd name="connsiteX39" fmla="*/ 2495814 w 12191998"/>
              <a:gd name="connsiteY39" fmla="*/ 155575 h 851265"/>
              <a:gd name="connsiteX40" fmla="*/ 2548202 w 12191998"/>
              <a:gd name="connsiteY40" fmla="*/ 166687 h 851265"/>
              <a:gd name="connsiteX41" fmla="*/ 2608527 w 12191998"/>
              <a:gd name="connsiteY41" fmla="*/ 174625 h 851265"/>
              <a:gd name="connsiteX42" fmla="*/ 2676789 w 12191998"/>
              <a:gd name="connsiteY42" fmla="*/ 176212 h 851265"/>
              <a:gd name="connsiteX43" fmla="*/ 2745052 w 12191998"/>
              <a:gd name="connsiteY43" fmla="*/ 174625 h 851265"/>
              <a:gd name="connsiteX44" fmla="*/ 2805377 w 12191998"/>
              <a:gd name="connsiteY44" fmla="*/ 166687 h 851265"/>
              <a:gd name="connsiteX45" fmla="*/ 2857764 w 12191998"/>
              <a:gd name="connsiteY45" fmla="*/ 155575 h 851265"/>
              <a:gd name="connsiteX46" fmla="*/ 2903802 w 12191998"/>
              <a:gd name="connsiteY46" fmla="*/ 141287 h 851265"/>
              <a:gd name="connsiteX47" fmla="*/ 2945077 w 12191998"/>
              <a:gd name="connsiteY47" fmla="*/ 125412 h 851265"/>
              <a:gd name="connsiteX48" fmla="*/ 2981589 w 12191998"/>
              <a:gd name="connsiteY48" fmla="*/ 106362 h 851265"/>
              <a:gd name="connsiteX49" fmla="*/ 3019689 w 12191998"/>
              <a:gd name="connsiteY49" fmla="*/ 87312 h 851265"/>
              <a:gd name="connsiteX50" fmla="*/ 3057789 w 12191998"/>
              <a:gd name="connsiteY50" fmla="*/ 68262 h 851265"/>
              <a:gd name="connsiteX51" fmla="*/ 3094302 w 12191998"/>
              <a:gd name="connsiteY51" fmla="*/ 52387 h 851265"/>
              <a:gd name="connsiteX52" fmla="*/ 3135577 w 12191998"/>
              <a:gd name="connsiteY52" fmla="*/ 36512 h 851265"/>
              <a:gd name="connsiteX53" fmla="*/ 3181614 w 12191998"/>
              <a:gd name="connsiteY53" fmla="*/ 20637 h 851265"/>
              <a:gd name="connsiteX54" fmla="*/ 3234002 w 12191998"/>
              <a:gd name="connsiteY54" fmla="*/ 9525 h 851265"/>
              <a:gd name="connsiteX55" fmla="*/ 3294327 w 12191998"/>
              <a:gd name="connsiteY55" fmla="*/ 3175 h 851265"/>
              <a:gd name="connsiteX56" fmla="*/ 3361002 w 12191998"/>
              <a:gd name="connsiteY56" fmla="*/ 0 h 851265"/>
              <a:gd name="connsiteX57" fmla="*/ 3430852 w 12191998"/>
              <a:gd name="connsiteY57" fmla="*/ 3175 h 851265"/>
              <a:gd name="connsiteX58" fmla="*/ 3491177 w 12191998"/>
              <a:gd name="connsiteY58" fmla="*/ 9525 h 851265"/>
              <a:gd name="connsiteX59" fmla="*/ 3543564 w 12191998"/>
              <a:gd name="connsiteY59" fmla="*/ 20637 h 851265"/>
              <a:gd name="connsiteX60" fmla="*/ 3589602 w 12191998"/>
              <a:gd name="connsiteY60" fmla="*/ 36512 h 851265"/>
              <a:gd name="connsiteX61" fmla="*/ 3630877 w 12191998"/>
              <a:gd name="connsiteY61" fmla="*/ 52387 h 851265"/>
              <a:gd name="connsiteX62" fmla="*/ 3667389 w 12191998"/>
              <a:gd name="connsiteY62" fmla="*/ 68262 h 851265"/>
              <a:gd name="connsiteX63" fmla="*/ 3705489 w 12191998"/>
              <a:gd name="connsiteY63" fmla="*/ 87312 h 851265"/>
              <a:gd name="connsiteX64" fmla="*/ 3743589 w 12191998"/>
              <a:gd name="connsiteY64" fmla="*/ 106362 h 851265"/>
              <a:gd name="connsiteX65" fmla="*/ 3780102 w 12191998"/>
              <a:gd name="connsiteY65" fmla="*/ 125412 h 851265"/>
              <a:gd name="connsiteX66" fmla="*/ 3821377 w 12191998"/>
              <a:gd name="connsiteY66" fmla="*/ 141287 h 851265"/>
              <a:gd name="connsiteX67" fmla="*/ 3867414 w 12191998"/>
              <a:gd name="connsiteY67" fmla="*/ 155575 h 851265"/>
              <a:gd name="connsiteX68" fmla="*/ 3919802 w 12191998"/>
              <a:gd name="connsiteY68" fmla="*/ 166687 h 851265"/>
              <a:gd name="connsiteX69" fmla="*/ 3980127 w 12191998"/>
              <a:gd name="connsiteY69" fmla="*/ 174625 h 851265"/>
              <a:gd name="connsiteX70" fmla="*/ 4048389 w 12191998"/>
              <a:gd name="connsiteY70" fmla="*/ 176212 h 851265"/>
              <a:gd name="connsiteX71" fmla="*/ 4116652 w 12191998"/>
              <a:gd name="connsiteY71" fmla="*/ 174625 h 851265"/>
              <a:gd name="connsiteX72" fmla="*/ 4176977 w 12191998"/>
              <a:gd name="connsiteY72" fmla="*/ 166687 h 851265"/>
              <a:gd name="connsiteX73" fmla="*/ 4229364 w 12191998"/>
              <a:gd name="connsiteY73" fmla="*/ 155575 h 851265"/>
              <a:gd name="connsiteX74" fmla="*/ 4275402 w 12191998"/>
              <a:gd name="connsiteY74" fmla="*/ 141287 h 851265"/>
              <a:gd name="connsiteX75" fmla="*/ 4316677 w 12191998"/>
              <a:gd name="connsiteY75" fmla="*/ 125412 h 851265"/>
              <a:gd name="connsiteX76" fmla="*/ 4353189 w 12191998"/>
              <a:gd name="connsiteY76" fmla="*/ 106362 h 851265"/>
              <a:gd name="connsiteX77" fmla="*/ 4429389 w 12191998"/>
              <a:gd name="connsiteY77" fmla="*/ 68262 h 851265"/>
              <a:gd name="connsiteX78" fmla="*/ 4465902 w 12191998"/>
              <a:gd name="connsiteY78" fmla="*/ 52387 h 851265"/>
              <a:gd name="connsiteX79" fmla="*/ 4507177 w 12191998"/>
              <a:gd name="connsiteY79" fmla="*/ 36512 h 851265"/>
              <a:gd name="connsiteX80" fmla="*/ 4553216 w 12191998"/>
              <a:gd name="connsiteY80" fmla="*/ 20637 h 851265"/>
              <a:gd name="connsiteX81" fmla="*/ 4605602 w 12191998"/>
              <a:gd name="connsiteY81" fmla="*/ 9525 h 851265"/>
              <a:gd name="connsiteX82" fmla="*/ 4665928 w 12191998"/>
              <a:gd name="connsiteY82" fmla="*/ 3175 h 851265"/>
              <a:gd name="connsiteX83" fmla="*/ 4734189 w 12191998"/>
              <a:gd name="connsiteY83" fmla="*/ 0 h 851265"/>
              <a:gd name="connsiteX84" fmla="*/ 4802453 w 12191998"/>
              <a:gd name="connsiteY84" fmla="*/ 3175 h 851265"/>
              <a:gd name="connsiteX85" fmla="*/ 4862777 w 12191998"/>
              <a:gd name="connsiteY85" fmla="*/ 9525 h 851265"/>
              <a:gd name="connsiteX86" fmla="*/ 4915165 w 12191998"/>
              <a:gd name="connsiteY86" fmla="*/ 20637 h 851265"/>
              <a:gd name="connsiteX87" fmla="*/ 4961202 w 12191998"/>
              <a:gd name="connsiteY87" fmla="*/ 36512 h 851265"/>
              <a:gd name="connsiteX88" fmla="*/ 5002478 w 12191998"/>
              <a:gd name="connsiteY88" fmla="*/ 52387 h 851265"/>
              <a:gd name="connsiteX89" fmla="*/ 5038989 w 12191998"/>
              <a:gd name="connsiteY89" fmla="*/ 68262 h 851265"/>
              <a:gd name="connsiteX90" fmla="*/ 5077091 w 12191998"/>
              <a:gd name="connsiteY90" fmla="*/ 87312 h 851265"/>
              <a:gd name="connsiteX91" fmla="*/ 5115189 w 12191998"/>
              <a:gd name="connsiteY91" fmla="*/ 106362 h 851265"/>
              <a:gd name="connsiteX92" fmla="*/ 5151702 w 12191998"/>
              <a:gd name="connsiteY92" fmla="*/ 125412 h 851265"/>
              <a:gd name="connsiteX93" fmla="*/ 5192978 w 12191998"/>
              <a:gd name="connsiteY93" fmla="*/ 141287 h 851265"/>
              <a:gd name="connsiteX94" fmla="*/ 5239014 w 12191998"/>
              <a:gd name="connsiteY94" fmla="*/ 155575 h 851265"/>
              <a:gd name="connsiteX95" fmla="*/ 5291401 w 12191998"/>
              <a:gd name="connsiteY95" fmla="*/ 166687 h 851265"/>
              <a:gd name="connsiteX96" fmla="*/ 5351727 w 12191998"/>
              <a:gd name="connsiteY96" fmla="*/ 174625 h 851265"/>
              <a:gd name="connsiteX97" fmla="*/ 5410199 w 12191998"/>
              <a:gd name="connsiteY97" fmla="*/ 175985 h 851265"/>
              <a:gd name="connsiteX98" fmla="*/ 5468671 w 12191998"/>
              <a:gd name="connsiteY98" fmla="*/ 174625 h 851265"/>
              <a:gd name="connsiteX99" fmla="*/ 5528996 w 12191998"/>
              <a:gd name="connsiteY99" fmla="*/ 166687 h 851265"/>
              <a:gd name="connsiteX100" fmla="*/ 5581383 w 12191998"/>
              <a:gd name="connsiteY100" fmla="*/ 155575 h 851265"/>
              <a:gd name="connsiteX101" fmla="*/ 5627421 w 12191998"/>
              <a:gd name="connsiteY101" fmla="*/ 141287 h 851265"/>
              <a:gd name="connsiteX102" fmla="*/ 5668696 w 12191998"/>
              <a:gd name="connsiteY102" fmla="*/ 125412 h 851265"/>
              <a:gd name="connsiteX103" fmla="*/ 5705210 w 12191998"/>
              <a:gd name="connsiteY103" fmla="*/ 106362 h 851265"/>
              <a:gd name="connsiteX104" fmla="*/ 5743308 w 12191998"/>
              <a:gd name="connsiteY104" fmla="*/ 87312 h 851265"/>
              <a:gd name="connsiteX105" fmla="*/ 5781408 w 12191998"/>
              <a:gd name="connsiteY105" fmla="*/ 68262 h 851265"/>
              <a:gd name="connsiteX106" fmla="*/ 5817921 w 12191998"/>
              <a:gd name="connsiteY106" fmla="*/ 52387 h 851265"/>
              <a:gd name="connsiteX107" fmla="*/ 5859196 w 12191998"/>
              <a:gd name="connsiteY107" fmla="*/ 36512 h 851265"/>
              <a:gd name="connsiteX108" fmla="*/ 5905234 w 12191998"/>
              <a:gd name="connsiteY108" fmla="*/ 20637 h 851265"/>
              <a:gd name="connsiteX109" fmla="*/ 5957621 w 12191998"/>
              <a:gd name="connsiteY109" fmla="*/ 9525 h 851265"/>
              <a:gd name="connsiteX110" fmla="*/ 6017948 w 12191998"/>
              <a:gd name="connsiteY110" fmla="*/ 3175 h 851265"/>
              <a:gd name="connsiteX111" fmla="*/ 6086210 w 12191998"/>
              <a:gd name="connsiteY111" fmla="*/ 0 h 851265"/>
              <a:gd name="connsiteX112" fmla="*/ 6095999 w 12191998"/>
              <a:gd name="connsiteY112" fmla="*/ 455 h 851265"/>
              <a:gd name="connsiteX113" fmla="*/ 6105789 w 12191998"/>
              <a:gd name="connsiteY113" fmla="*/ 0 h 851265"/>
              <a:gd name="connsiteX114" fmla="*/ 6174052 w 12191998"/>
              <a:gd name="connsiteY114" fmla="*/ 3175 h 851265"/>
              <a:gd name="connsiteX115" fmla="*/ 6234377 w 12191998"/>
              <a:gd name="connsiteY115" fmla="*/ 9525 h 851265"/>
              <a:gd name="connsiteX116" fmla="*/ 6286764 w 12191998"/>
              <a:gd name="connsiteY116" fmla="*/ 20637 h 851265"/>
              <a:gd name="connsiteX117" fmla="*/ 6332802 w 12191998"/>
              <a:gd name="connsiteY117" fmla="*/ 36512 h 851265"/>
              <a:gd name="connsiteX118" fmla="*/ 6374077 w 12191998"/>
              <a:gd name="connsiteY118" fmla="*/ 52387 h 851265"/>
              <a:gd name="connsiteX119" fmla="*/ 6410589 w 12191998"/>
              <a:gd name="connsiteY119" fmla="*/ 68262 h 851265"/>
              <a:gd name="connsiteX120" fmla="*/ 6448689 w 12191998"/>
              <a:gd name="connsiteY120" fmla="*/ 87312 h 851265"/>
              <a:gd name="connsiteX121" fmla="*/ 6486789 w 12191998"/>
              <a:gd name="connsiteY121" fmla="*/ 106362 h 851265"/>
              <a:gd name="connsiteX122" fmla="*/ 6523302 w 12191998"/>
              <a:gd name="connsiteY122" fmla="*/ 125412 h 851265"/>
              <a:gd name="connsiteX123" fmla="*/ 6564577 w 12191998"/>
              <a:gd name="connsiteY123" fmla="*/ 141287 h 851265"/>
              <a:gd name="connsiteX124" fmla="*/ 6610614 w 12191998"/>
              <a:gd name="connsiteY124" fmla="*/ 155575 h 851265"/>
              <a:gd name="connsiteX125" fmla="*/ 6663002 w 12191998"/>
              <a:gd name="connsiteY125" fmla="*/ 166687 h 851265"/>
              <a:gd name="connsiteX126" fmla="*/ 6723327 w 12191998"/>
              <a:gd name="connsiteY126" fmla="*/ 174625 h 851265"/>
              <a:gd name="connsiteX127" fmla="*/ 6781799 w 12191998"/>
              <a:gd name="connsiteY127" fmla="*/ 175985 h 851265"/>
              <a:gd name="connsiteX128" fmla="*/ 6840271 w 12191998"/>
              <a:gd name="connsiteY128" fmla="*/ 174625 h 851265"/>
              <a:gd name="connsiteX129" fmla="*/ 6900596 w 12191998"/>
              <a:gd name="connsiteY129" fmla="*/ 166687 h 851265"/>
              <a:gd name="connsiteX130" fmla="*/ 6952983 w 12191998"/>
              <a:gd name="connsiteY130" fmla="*/ 155575 h 851265"/>
              <a:gd name="connsiteX131" fmla="*/ 6999021 w 12191998"/>
              <a:gd name="connsiteY131" fmla="*/ 141287 h 851265"/>
              <a:gd name="connsiteX132" fmla="*/ 7040296 w 12191998"/>
              <a:gd name="connsiteY132" fmla="*/ 125412 h 851265"/>
              <a:gd name="connsiteX133" fmla="*/ 7076808 w 12191998"/>
              <a:gd name="connsiteY133" fmla="*/ 106362 h 851265"/>
              <a:gd name="connsiteX134" fmla="*/ 7114908 w 12191998"/>
              <a:gd name="connsiteY134" fmla="*/ 87312 h 851265"/>
              <a:gd name="connsiteX135" fmla="*/ 7153008 w 12191998"/>
              <a:gd name="connsiteY135" fmla="*/ 68262 h 851265"/>
              <a:gd name="connsiteX136" fmla="*/ 7189521 w 12191998"/>
              <a:gd name="connsiteY136" fmla="*/ 52387 h 851265"/>
              <a:gd name="connsiteX137" fmla="*/ 7230796 w 12191998"/>
              <a:gd name="connsiteY137" fmla="*/ 36512 h 851265"/>
              <a:gd name="connsiteX138" fmla="*/ 7276833 w 12191998"/>
              <a:gd name="connsiteY138" fmla="*/ 20637 h 851265"/>
              <a:gd name="connsiteX139" fmla="*/ 7329221 w 12191998"/>
              <a:gd name="connsiteY139" fmla="*/ 9525 h 851265"/>
              <a:gd name="connsiteX140" fmla="*/ 7389546 w 12191998"/>
              <a:gd name="connsiteY140" fmla="*/ 3175 h 851265"/>
              <a:gd name="connsiteX141" fmla="*/ 7457808 w 12191998"/>
              <a:gd name="connsiteY141" fmla="*/ 0 h 851265"/>
              <a:gd name="connsiteX142" fmla="*/ 7526071 w 12191998"/>
              <a:gd name="connsiteY142" fmla="*/ 3175 h 851265"/>
              <a:gd name="connsiteX143" fmla="*/ 7586396 w 12191998"/>
              <a:gd name="connsiteY143" fmla="*/ 9525 h 851265"/>
              <a:gd name="connsiteX144" fmla="*/ 7638783 w 12191998"/>
              <a:gd name="connsiteY144" fmla="*/ 20637 h 851265"/>
              <a:gd name="connsiteX145" fmla="*/ 7684821 w 12191998"/>
              <a:gd name="connsiteY145" fmla="*/ 36512 h 851265"/>
              <a:gd name="connsiteX146" fmla="*/ 7726096 w 12191998"/>
              <a:gd name="connsiteY146" fmla="*/ 52387 h 851265"/>
              <a:gd name="connsiteX147" fmla="*/ 7762608 w 12191998"/>
              <a:gd name="connsiteY147" fmla="*/ 68262 h 851265"/>
              <a:gd name="connsiteX148" fmla="*/ 7800708 w 12191998"/>
              <a:gd name="connsiteY148" fmla="*/ 87312 h 851265"/>
              <a:gd name="connsiteX149" fmla="*/ 7838808 w 12191998"/>
              <a:gd name="connsiteY149" fmla="*/ 106362 h 851265"/>
              <a:gd name="connsiteX150" fmla="*/ 7875321 w 12191998"/>
              <a:gd name="connsiteY150" fmla="*/ 125412 h 851265"/>
              <a:gd name="connsiteX151" fmla="*/ 7916596 w 12191998"/>
              <a:gd name="connsiteY151" fmla="*/ 141287 h 851265"/>
              <a:gd name="connsiteX152" fmla="*/ 7962633 w 12191998"/>
              <a:gd name="connsiteY152" fmla="*/ 155575 h 851265"/>
              <a:gd name="connsiteX153" fmla="*/ 8015021 w 12191998"/>
              <a:gd name="connsiteY153" fmla="*/ 166687 h 851265"/>
              <a:gd name="connsiteX154" fmla="*/ 8075346 w 12191998"/>
              <a:gd name="connsiteY154" fmla="*/ 174625 h 851265"/>
              <a:gd name="connsiteX155" fmla="*/ 8143608 w 12191998"/>
              <a:gd name="connsiteY155" fmla="*/ 176212 h 851265"/>
              <a:gd name="connsiteX156" fmla="*/ 8211871 w 12191998"/>
              <a:gd name="connsiteY156" fmla="*/ 174625 h 851265"/>
              <a:gd name="connsiteX157" fmla="*/ 8272196 w 12191998"/>
              <a:gd name="connsiteY157" fmla="*/ 166687 h 851265"/>
              <a:gd name="connsiteX158" fmla="*/ 8324583 w 12191998"/>
              <a:gd name="connsiteY158" fmla="*/ 155575 h 851265"/>
              <a:gd name="connsiteX159" fmla="*/ 8370621 w 12191998"/>
              <a:gd name="connsiteY159" fmla="*/ 141287 h 851265"/>
              <a:gd name="connsiteX160" fmla="*/ 8411896 w 12191998"/>
              <a:gd name="connsiteY160" fmla="*/ 125412 h 851265"/>
              <a:gd name="connsiteX161" fmla="*/ 8448408 w 12191998"/>
              <a:gd name="connsiteY161" fmla="*/ 106362 h 851265"/>
              <a:gd name="connsiteX162" fmla="*/ 8486508 w 12191998"/>
              <a:gd name="connsiteY162" fmla="*/ 87312 h 851265"/>
              <a:gd name="connsiteX163" fmla="*/ 8524608 w 12191998"/>
              <a:gd name="connsiteY163" fmla="*/ 68262 h 851265"/>
              <a:gd name="connsiteX164" fmla="*/ 8561120 w 12191998"/>
              <a:gd name="connsiteY164" fmla="*/ 52387 h 851265"/>
              <a:gd name="connsiteX165" fmla="*/ 8602396 w 12191998"/>
              <a:gd name="connsiteY165" fmla="*/ 36512 h 851265"/>
              <a:gd name="connsiteX166" fmla="*/ 8648432 w 12191998"/>
              <a:gd name="connsiteY166" fmla="*/ 20637 h 851265"/>
              <a:gd name="connsiteX167" fmla="*/ 8700820 w 12191998"/>
              <a:gd name="connsiteY167" fmla="*/ 9525 h 851265"/>
              <a:gd name="connsiteX168" fmla="*/ 8761146 w 12191998"/>
              <a:gd name="connsiteY168" fmla="*/ 3175 h 851265"/>
              <a:gd name="connsiteX169" fmla="*/ 8827820 w 12191998"/>
              <a:gd name="connsiteY169" fmla="*/ 0 h 851265"/>
              <a:gd name="connsiteX170" fmla="*/ 8897670 w 12191998"/>
              <a:gd name="connsiteY170" fmla="*/ 3175 h 851265"/>
              <a:gd name="connsiteX171" fmla="*/ 8957996 w 12191998"/>
              <a:gd name="connsiteY171" fmla="*/ 9525 h 851265"/>
              <a:gd name="connsiteX172" fmla="*/ 9010382 w 12191998"/>
              <a:gd name="connsiteY172" fmla="*/ 20637 h 851265"/>
              <a:gd name="connsiteX173" fmla="*/ 9056420 w 12191998"/>
              <a:gd name="connsiteY173" fmla="*/ 36512 h 851265"/>
              <a:gd name="connsiteX174" fmla="*/ 9097696 w 12191998"/>
              <a:gd name="connsiteY174" fmla="*/ 52387 h 851265"/>
              <a:gd name="connsiteX175" fmla="*/ 9134208 w 12191998"/>
              <a:gd name="connsiteY175" fmla="*/ 68262 h 851265"/>
              <a:gd name="connsiteX176" fmla="*/ 9172308 w 12191998"/>
              <a:gd name="connsiteY176" fmla="*/ 87312 h 851265"/>
              <a:gd name="connsiteX177" fmla="*/ 9210408 w 12191998"/>
              <a:gd name="connsiteY177" fmla="*/ 106362 h 851265"/>
              <a:gd name="connsiteX178" fmla="*/ 9246920 w 12191998"/>
              <a:gd name="connsiteY178" fmla="*/ 125412 h 851265"/>
              <a:gd name="connsiteX179" fmla="*/ 9288196 w 12191998"/>
              <a:gd name="connsiteY179" fmla="*/ 141287 h 851265"/>
              <a:gd name="connsiteX180" fmla="*/ 9334232 w 12191998"/>
              <a:gd name="connsiteY180" fmla="*/ 155575 h 851265"/>
              <a:gd name="connsiteX181" fmla="*/ 9386620 w 12191998"/>
              <a:gd name="connsiteY181" fmla="*/ 166687 h 851265"/>
              <a:gd name="connsiteX182" fmla="*/ 9446946 w 12191998"/>
              <a:gd name="connsiteY182" fmla="*/ 174625 h 851265"/>
              <a:gd name="connsiteX183" fmla="*/ 9515208 w 12191998"/>
              <a:gd name="connsiteY183" fmla="*/ 176212 h 851265"/>
              <a:gd name="connsiteX184" fmla="*/ 9583470 w 12191998"/>
              <a:gd name="connsiteY184" fmla="*/ 174625 h 851265"/>
              <a:gd name="connsiteX185" fmla="*/ 9643796 w 12191998"/>
              <a:gd name="connsiteY185" fmla="*/ 166687 h 851265"/>
              <a:gd name="connsiteX186" fmla="*/ 9696182 w 12191998"/>
              <a:gd name="connsiteY186" fmla="*/ 155575 h 851265"/>
              <a:gd name="connsiteX187" fmla="*/ 9742220 w 12191998"/>
              <a:gd name="connsiteY187" fmla="*/ 141287 h 851265"/>
              <a:gd name="connsiteX188" fmla="*/ 9783496 w 12191998"/>
              <a:gd name="connsiteY188" fmla="*/ 125412 h 851265"/>
              <a:gd name="connsiteX189" fmla="*/ 9820008 w 12191998"/>
              <a:gd name="connsiteY189" fmla="*/ 106362 h 851265"/>
              <a:gd name="connsiteX190" fmla="*/ 9896208 w 12191998"/>
              <a:gd name="connsiteY190" fmla="*/ 68262 h 851265"/>
              <a:gd name="connsiteX191" fmla="*/ 9932720 w 12191998"/>
              <a:gd name="connsiteY191" fmla="*/ 52387 h 851265"/>
              <a:gd name="connsiteX192" fmla="*/ 9973996 w 12191998"/>
              <a:gd name="connsiteY192" fmla="*/ 36512 h 851265"/>
              <a:gd name="connsiteX193" fmla="*/ 10020032 w 12191998"/>
              <a:gd name="connsiteY193" fmla="*/ 20637 h 851265"/>
              <a:gd name="connsiteX194" fmla="*/ 10072420 w 12191998"/>
              <a:gd name="connsiteY194" fmla="*/ 9525 h 851265"/>
              <a:gd name="connsiteX195" fmla="*/ 10132746 w 12191998"/>
              <a:gd name="connsiteY195" fmla="*/ 3175 h 851265"/>
              <a:gd name="connsiteX196" fmla="*/ 10201008 w 12191998"/>
              <a:gd name="connsiteY196" fmla="*/ 0 h 851265"/>
              <a:gd name="connsiteX197" fmla="*/ 10269270 w 12191998"/>
              <a:gd name="connsiteY197" fmla="*/ 3175 h 851265"/>
              <a:gd name="connsiteX198" fmla="*/ 10329596 w 12191998"/>
              <a:gd name="connsiteY198" fmla="*/ 9525 h 851265"/>
              <a:gd name="connsiteX199" fmla="*/ 10381982 w 12191998"/>
              <a:gd name="connsiteY199" fmla="*/ 20637 h 851265"/>
              <a:gd name="connsiteX200" fmla="*/ 10428020 w 12191998"/>
              <a:gd name="connsiteY200" fmla="*/ 36512 h 851265"/>
              <a:gd name="connsiteX201" fmla="*/ 10469296 w 12191998"/>
              <a:gd name="connsiteY201" fmla="*/ 52387 h 851265"/>
              <a:gd name="connsiteX202" fmla="*/ 10505808 w 12191998"/>
              <a:gd name="connsiteY202" fmla="*/ 68262 h 851265"/>
              <a:gd name="connsiteX203" fmla="*/ 10543908 w 12191998"/>
              <a:gd name="connsiteY203" fmla="*/ 87312 h 851265"/>
              <a:gd name="connsiteX204" fmla="*/ 10582008 w 12191998"/>
              <a:gd name="connsiteY204" fmla="*/ 106362 h 851265"/>
              <a:gd name="connsiteX205" fmla="*/ 10618520 w 12191998"/>
              <a:gd name="connsiteY205" fmla="*/ 125412 h 851265"/>
              <a:gd name="connsiteX206" fmla="*/ 10659796 w 12191998"/>
              <a:gd name="connsiteY206" fmla="*/ 141287 h 851265"/>
              <a:gd name="connsiteX207" fmla="*/ 10705832 w 12191998"/>
              <a:gd name="connsiteY207" fmla="*/ 155575 h 851265"/>
              <a:gd name="connsiteX208" fmla="*/ 10758220 w 12191998"/>
              <a:gd name="connsiteY208" fmla="*/ 166687 h 851265"/>
              <a:gd name="connsiteX209" fmla="*/ 10818546 w 12191998"/>
              <a:gd name="connsiteY209" fmla="*/ 174625 h 851265"/>
              <a:gd name="connsiteX210" fmla="*/ 10886808 w 12191998"/>
              <a:gd name="connsiteY210" fmla="*/ 176212 h 851265"/>
              <a:gd name="connsiteX211" fmla="*/ 10955070 w 12191998"/>
              <a:gd name="connsiteY211" fmla="*/ 174625 h 851265"/>
              <a:gd name="connsiteX212" fmla="*/ 11015396 w 12191998"/>
              <a:gd name="connsiteY212" fmla="*/ 166687 h 851265"/>
              <a:gd name="connsiteX213" fmla="*/ 11067782 w 12191998"/>
              <a:gd name="connsiteY213" fmla="*/ 155575 h 851265"/>
              <a:gd name="connsiteX214" fmla="*/ 11113820 w 12191998"/>
              <a:gd name="connsiteY214" fmla="*/ 141287 h 851265"/>
              <a:gd name="connsiteX215" fmla="*/ 11155096 w 12191998"/>
              <a:gd name="connsiteY215" fmla="*/ 125412 h 851265"/>
              <a:gd name="connsiteX216" fmla="*/ 11191608 w 12191998"/>
              <a:gd name="connsiteY216" fmla="*/ 106362 h 851265"/>
              <a:gd name="connsiteX217" fmla="*/ 11229708 w 12191998"/>
              <a:gd name="connsiteY217" fmla="*/ 87312 h 851265"/>
              <a:gd name="connsiteX218" fmla="*/ 11267808 w 12191998"/>
              <a:gd name="connsiteY218" fmla="*/ 68262 h 851265"/>
              <a:gd name="connsiteX219" fmla="*/ 11304320 w 12191998"/>
              <a:gd name="connsiteY219" fmla="*/ 52387 h 851265"/>
              <a:gd name="connsiteX220" fmla="*/ 11345596 w 12191998"/>
              <a:gd name="connsiteY220" fmla="*/ 36512 h 851265"/>
              <a:gd name="connsiteX221" fmla="*/ 11391632 w 12191998"/>
              <a:gd name="connsiteY221" fmla="*/ 20637 h 851265"/>
              <a:gd name="connsiteX222" fmla="*/ 11444020 w 12191998"/>
              <a:gd name="connsiteY222" fmla="*/ 9525 h 851265"/>
              <a:gd name="connsiteX223" fmla="*/ 11504346 w 12191998"/>
              <a:gd name="connsiteY223" fmla="*/ 3175 h 851265"/>
              <a:gd name="connsiteX224" fmla="*/ 11572608 w 12191998"/>
              <a:gd name="connsiteY224" fmla="*/ 0 h 851265"/>
              <a:gd name="connsiteX225" fmla="*/ 11640870 w 12191998"/>
              <a:gd name="connsiteY225" fmla="*/ 3175 h 851265"/>
              <a:gd name="connsiteX226" fmla="*/ 11701196 w 12191998"/>
              <a:gd name="connsiteY226" fmla="*/ 9525 h 851265"/>
              <a:gd name="connsiteX227" fmla="*/ 11753582 w 12191998"/>
              <a:gd name="connsiteY227" fmla="*/ 20637 h 851265"/>
              <a:gd name="connsiteX228" fmla="*/ 11799620 w 12191998"/>
              <a:gd name="connsiteY228" fmla="*/ 36512 h 851265"/>
              <a:gd name="connsiteX229" fmla="*/ 11840896 w 12191998"/>
              <a:gd name="connsiteY229" fmla="*/ 52387 h 851265"/>
              <a:gd name="connsiteX230" fmla="*/ 11877408 w 12191998"/>
              <a:gd name="connsiteY230" fmla="*/ 68262 h 851265"/>
              <a:gd name="connsiteX231" fmla="*/ 11915508 w 12191998"/>
              <a:gd name="connsiteY231" fmla="*/ 87312 h 851265"/>
              <a:gd name="connsiteX232" fmla="*/ 11953608 w 12191998"/>
              <a:gd name="connsiteY232" fmla="*/ 106362 h 851265"/>
              <a:gd name="connsiteX233" fmla="*/ 11990120 w 12191998"/>
              <a:gd name="connsiteY233" fmla="*/ 125412 h 851265"/>
              <a:gd name="connsiteX234" fmla="*/ 12031396 w 12191998"/>
              <a:gd name="connsiteY234" fmla="*/ 141287 h 851265"/>
              <a:gd name="connsiteX235" fmla="*/ 12077432 w 12191998"/>
              <a:gd name="connsiteY235" fmla="*/ 155575 h 851265"/>
              <a:gd name="connsiteX236" fmla="*/ 12129820 w 12191998"/>
              <a:gd name="connsiteY236" fmla="*/ 166688 h 851265"/>
              <a:gd name="connsiteX237" fmla="*/ 12190146 w 12191998"/>
              <a:gd name="connsiteY237" fmla="*/ 174625 h 851265"/>
              <a:gd name="connsiteX238" fmla="*/ 12191998 w 12191998"/>
              <a:gd name="connsiteY238" fmla="*/ 174668 h 851265"/>
              <a:gd name="connsiteX239" fmla="*/ 12191998 w 12191998"/>
              <a:gd name="connsiteY239" fmla="*/ 851265 h 851265"/>
              <a:gd name="connsiteX240" fmla="*/ 0 w 12191998"/>
              <a:gd name="connsiteY240" fmla="*/ 851265 h 851265"/>
              <a:gd name="connsiteX241" fmla="*/ 0 w 12191998"/>
              <a:gd name="connsiteY241" fmla="*/ 174668 h 851265"/>
              <a:gd name="connsiteX242" fmla="*/ 1852 w 12191998"/>
              <a:gd name="connsiteY242" fmla="*/ 174625 h 851265"/>
              <a:gd name="connsiteX243" fmla="*/ 62177 w 12191998"/>
              <a:gd name="connsiteY243" fmla="*/ 166687 h 851265"/>
              <a:gd name="connsiteX244" fmla="*/ 114564 w 12191998"/>
              <a:gd name="connsiteY244" fmla="*/ 155575 h 851265"/>
              <a:gd name="connsiteX245" fmla="*/ 160602 w 12191998"/>
              <a:gd name="connsiteY245" fmla="*/ 141287 h 851265"/>
              <a:gd name="connsiteX246" fmla="*/ 201877 w 12191998"/>
              <a:gd name="connsiteY246" fmla="*/ 125412 h 851265"/>
              <a:gd name="connsiteX247" fmla="*/ 238389 w 12191998"/>
              <a:gd name="connsiteY247" fmla="*/ 106362 h 851265"/>
              <a:gd name="connsiteX248" fmla="*/ 276489 w 12191998"/>
              <a:gd name="connsiteY248" fmla="*/ 87312 h 851265"/>
              <a:gd name="connsiteX249" fmla="*/ 314589 w 12191998"/>
              <a:gd name="connsiteY249" fmla="*/ 68262 h 851265"/>
              <a:gd name="connsiteX250" fmla="*/ 351102 w 12191998"/>
              <a:gd name="connsiteY250" fmla="*/ 52387 h 851265"/>
              <a:gd name="connsiteX251" fmla="*/ 392377 w 12191998"/>
              <a:gd name="connsiteY251" fmla="*/ 36512 h 851265"/>
              <a:gd name="connsiteX252" fmla="*/ 438414 w 12191998"/>
              <a:gd name="connsiteY252" fmla="*/ 20637 h 851265"/>
              <a:gd name="connsiteX253" fmla="*/ 490802 w 12191998"/>
              <a:gd name="connsiteY253" fmla="*/ 9525 h 851265"/>
              <a:gd name="connsiteX254" fmla="*/ 551127 w 12191998"/>
              <a:gd name="connsiteY254" fmla="*/ 3175 h 85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2191998" h="851265">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6" y="20637"/>
                </a:lnTo>
                <a:lnTo>
                  <a:pt x="4605602" y="9525"/>
                </a:lnTo>
                <a:lnTo>
                  <a:pt x="4665928" y="3175"/>
                </a:lnTo>
                <a:lnTo>
                  <a:pt x="4734189" y="0"/>
                </a:lnTo>
                <a:lnTo>
                  <a:pt x="4802453" y="3175"/>
                </a:lnTo>
                <a:lnTo>
                  <a:pt x="4862777" y="9525"/>
                </a:lnTo>
                <a:lnTo>
                  <a:pt x="4915165" y="20637"/>
                </a:lnTo>
                <a:lnTo>
                  <a:pt x="4961202" y="36512"/>
                </a:lnTo>
                <a:lnTo>
                  <a:pt x="5002478" y="52387"/>
                </a:lnTo>
                <a:lnTo>
                  <a:pt x="5038989" y="68262"/>
                </a:lnTo>
                <a:lnTo>
                  <a:pt x="5077091" y="87312"/>
                </a:lnTo>
                <a:lnTo>
                  <a:pt x="5115189" y="106362"/>
                </a:lnTo>
                <a:lnTo>
                  <a:pt x="5151702" y="125412"/>
                </a:lnTo>
                <a:lnTo>
                  <a:pt x="5192978"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10" y="106362"/>
                </a:lnTo>
                <a:lnTo>
                  <a:pt x="5743308" y="87312"/>
                </a:lnTo>
                <a:lnTo>
                  <a:pt x="5781408" y="68262"/>
                </a:lnTo>
                <a:lnTo>
                  <a:pt x="5817921" y="52387"/>
                </a:lnTo>
                <a:lnTo>
                  <a:pt x="5859196" y="36512"/>
                </a:lnTo>
                <a:lnTo>
                  <a:pt x="5905234" y="20637"/>
                </a:lnTo>
                <a:lnTo>
                  <a:pt x="5957621" y="9525"/>
                </a:lnTo>
                <a:lnTo>
                  <a:pt x="6017948" y="3175"/>
                </a:lnTo>
                <a:lnTo>
                  <a:pt x="6086210"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1998" y="174668"/>
                </a:lnTo>
                <a:lnTo>
                  <a:pt x="12191998" y="851265"/>
                </a:lnTo>
                <a:lnTo>
                  <a:pt x="0" y="851265"/>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1">
            <a:extLst>
              <a:ext uri="{FF2B5EF4-FFF2-40B4-BE49-F238E27FC236}">
                <a16:creationId xmlns:a16="http://schemas.microsoft.com/office/drawing/2014/main" id="{CCC6D210-6B1B-6249-B1D6-5AF547AEF6B1}"/>
              </a:ext>
            </a:extLst>
          </p:cNvPr>
          <p:cNvSpPr txBox="1">
            <a:spLocks/>
          </p:cNvSpPr>
          <p:nvPr/>
        </p:nvSpPr>
        <p:spPr>
          <a:xfrm>
            <a:off x="1001486" y="-464459"/>
            <a:ext cx="10740571" cy="212634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100" kern="1200" cap="all" spc="200" baseline="0">
                <a:solidFill>
                  <a:schemeClr val="tx1">
                    <a:lumMod val="85000"/>
                    <a:lumOff val="15000"/>
                  </a:schemeClr>
                </a:solidFill>
                <a:latin typeface="+mj-lt"/>
                <a:ea typeface="+mj-ea"/>
                <a:cs typeface="+mj-cs"/>
              </a:defRPr>
            </a:lvl1pPr>
          </a:lstStyle>
          <a:p>
            <a:endParaRPr lang="en-US" sz="2400" b="1" dirty="0">
              <a:solidFill>
                <a:schemeClr val="accent1">
                  <a:lumMod val="40000"/>
                  <a:lumOff val="60000"/>
                </a:schemeClr>
              </a:solidFill>
              <a:latin typeface="+mn-lt"/>
            </a:endParaRPr>
          </a:p>
        </p:txBody>
      </p:sp>
      <p:pic>
        <p:nvPicPr>
          <p:cNvPr id="7" name="Picture 6">
            <a:extLst>
              <a:ext uri="{FF2B5EF4-FFF2-40B4-BE49-F238E27FC236}">
                <a16:creationId xmlns:a16="http://schemas.microsoft.com/office/drawing/2014/main" id="{1ACB65B2-FF80-7C42-BD7C-4874BAEF1220}"/>
              </a:ext>
            </a:extLst>
          </p:cNvPr>
          <p:cNvPicPr>
            <a:picLocks noChangeAspect="1"/>
          </p:cNvPicPr>
          <p:nvPr/>
        </p:nvPicPr>
        <p:blipFill rotWithShape="1">
          <a:blip r:embed="rId2"/>
          <a:srcRect l="968" t="11429" r="1520" b="57619"/>
          <a:stretch/>
        </p:blipFill>
        <p:spPr>
          <a:xfrm>
            <a:off x="566058" y="1484959"/>
            <a:ext cx="11176000" cy="4233669"/>
          </a:xfrm>
          <a:prstGeom prst="rect">
            <a:avLst/>
          </a:prstGeom>
        </p:spPr>
      </p:pic>
      <p:sp>
        <p:nvSpPr>
          <p:cNvPr id="9" name="Rectangle 8">
            <a:extLst>
              <a:ext uri="{FF2B5EF4-FFF2-40B4-BE49-F238E27FC236}">
                <a16:creationId xmlns:a16="http://schemas.microsoft.com/office/drawing/2014/main" id="{5C8A24B8-7757-A64C-9D76-5E65C8CCDFBA}"/>
              </a:ext>
            </a:extLst>
          </p:cNvPr>
          <p:cNvSpPr/>
          <p:nvPr/>
        </p:nvSpPr>
        <p:spPr>
          <a:xfrm>
            <a:off x="1654630" y="6020750"/>
            <a:ext cx="10726056" cy="646331"/>
          </a:xfrm>
          <a:prstGeom prst="rect">
            <a:avLst/>
          </a:prstGeom>
        </p:spPr>
        <p:txBody>
          <a:bodyPr wrap="square">
            <a:spAutoFit/>
          </a:bodyPr>
          <a:lstStyle/>
          <a:p>
            <a:endParaRPr lang="en-US" dirty="0"/>
          </a:p>
          <a:p>
            <a:r>
              <a:rPr lang="en-US" dirty="0">
                <a:highlight>
                  <a:srgbClr val="00FFFF"/>
                </a:highlight>
              </a:rPr>
              <a:t>TRUE</a:t>
            </a:r>
            <a:r>
              <a:rPr lang="en-US" dirty="0"/>
              <a:t>                      </a:t>
            </a:r>
            <a:r>
              <a:rPr lang="en-US" dirty="0">
                <a:highlight>
                  <a:srgbClr val="00FFFF"/>
                </a:highlight>
              </a:rPr>
              <a:t>FALSE</a:t>
            </a:r>
            <a:r>
              <a:rPr lang="en-US" dirty="0"/>
              <a:t>               </a:t>
            </a:r>
            <a:r>
              <a:rPr lang="en-US" dirty="0">
                <a:highlight>
                  <a:srgbClr val="00FFFF"/>
                </a:highlight>
              </a:rPr>
              <a:t>INDETERMINABLE</a:t>
            </a:r>
            <a:r>
              <a:rPr lang="en-US" dirty="0"/>
              <a:t>                  </a:t>
            </a:r>
            <a:r>
              <a:rPr lang="en-US" dirty="0">
                <a:highlight>
                  <a:srgbClr val="00FFFF"/>
                </a:highlight>
              </a:rPr>
              <a:t>I DON’T KNOW</a:t>
            </a:r>
          </a:p>
        </p:txBody>
      </p:sp>
      <p:sp>
        <p:nvSpPr>
          <p:cNvPr id="4" name="Rectangle 3">
            <a:extLst>
              <a:ext uri="{FF2B5EF4-FFF2-40B4-BE49-F238E27FC236}">
                <a16:creationId xmlns:a16="http://schemas.microsoft.com/office/drawing/2014/main" id="{E6E23608-BE77-3D4F-85ED-12069CF0355B}"/>
              </a:ext>
            </a:extLst>
          </p:cNvPr>
          <p:cNvSpPr/>
          <p:nvPr/>
        </p:nvSpPr>
        <p:spPr>
          <a:xfrm>
            <a:off x="580571" y="5566619"/>
            <a:ext cx="11161486" cy="369332"/>
          </a:xfrm>
          <a:prstGeom prst="rect">
            <a:avLst/>
          </a:prstGeom>
          <a:solidFill>
            <a:schemeClr val="bg1"/>
          </a:solidFill>
        </p:spPr>
        <p:txBody>
          <a:bodyPr wrap="square">
            <a:spAutoFit/>
          </a:bodyPr>
          <a:lstStyle/>
          <a:p>
            <a:r>
              <a:rPr lang="en-US" b="1" dirty="0"/>
              <a:t>ITEM 1 - B asked more children about their pets than A:</a:t>
            </a:r>
          </a:p>
        </p:txBody>
      </p:sp>
      <p:sp>
        <p:nvSpPr>
          <p:cNvPr id="5" name="TextBox 4">
            <a:extLst>
              <a:ext uri="{FF2B5EF4-FFF2-40B4-BE49-F238E27FC236}">
                <a16:creationId xmlns:a16="http://schemas.microsoft.com/office/drawing/2014/main" id="{CF460869-D58C-E544-9EC0-3252804382AD}"/>
              </a:ext>
            </a:extLst>
          </p:cNvPr>
          <p:cNvSpPr txBox="1"/>
          <p:nvPr/>
        </p:nvSpPr>
        <p:spPr>
          <a:xfrm>
            <a:off x="1259369" y="4886805"/>
            <a:ext cx="4844955" cy="646331"/>
          </a:xfrm>
          <a:prstGeom prst="rect">
            <a:avLst/>
          </a:prstGeom>
          <a:solidFill>
            <a:schemeClr val="bg1"/>
          </a:solidFill>
        </p:spPr>
        <p:txBody>
          <a:bodyPr wrap="square" rtlCol="0">
            <a:spAutoFit/>
          </a:bodyPr>
          <a:lstStyle/>
          <a:p>
            <a:r>
              <a:rPr lang="en-US" dirty="0"/>
              <a:t>2       4       6       8      10     12     14     16     18</a:t>
            </a:r>
          </a:p>
          <a:p>
            <a:endParaRPr lang="en-US" dirty="0"/>
          </a:p>
        </p:txBody>
      </p:sp>
      <p:sp>
        <p:nvSpPr>
          <p:cNvPr id="11" name="TextBox 10">
            <a:extLst>
              <a:ext uri="{FF2B5EF4-FFF2-40B4-BE49-F238E27FC236}">
                <a16:creationId xmlns:a16="http://schemas.microsoft.com/office/drawing/2014/main" id="{D2D50D3B-5D59-1848-B835-3F43BF2FE4AF}"/>
              </a:ext>
            </a:extLst>
          </p:cNvPr>
          <p:cNvSpPr txBox="1"/>
          <p:nvPr/>
        </p:nvSpPr>
        <p:spPr>
          <a:xfrm>
            <a:off x="6928477" y="4884724"/>
            <a:ext cx="4778249" cy="646331"/>
          </a:xfrm>
          <a:prstGeom prst="rect">
            <a:avLst/>
          </a:prstGeom>
          <a:solidFill>
            <a:schemeClr val="bg1"/>
          </a:solidFill>
        </p:spPr>
        <p:txBody>
          <a:bodyPr wrap="square" rtlCol="0">
            <a:spAutoFit/>
          </a:bodyPr>
          <a:lstStyle/>
          <a:p>
            <a:r>
              <a:rPr lang="en-US" dirty="0"/>
              <a:t>2       4       6       8      10     12     14     16     18</a:t>
            </a:r>
          </a:p>
          <a:p>
            <a:endParaRPr lang="en-US" dirty="0"/>
          </a:p>
        </p:txBody>
      </p:sp>
      <p:sp>
        <p:nvSpPr>
          <p:cNvPr id="12" name="TextBox 11">
            <a:extLst>
              <a:ext uri="{FF2B5EF4-FFF2-40B4-BE49-F238E27FC236}">
                <a16:creationId xmlns:a16="http://schemas.microsoft.com/office/drawing/2014/main" id="{233AEFBD-CF35-674A-A0F7-E6CBD0C4D06A}"/>
              </a:ext>
            </a:extLst>
          </p:cNvPr>
          <p:cNvSpPr txBox="1"/>
          <p:nvPr/>
        </p:nvSpPr>
        <p:spPr>
          <a:xfrm>
            <a:off x="5520785" y="1876829"/>
            <a:ext cx="374690" cy="646331"/>
          </a:xfrm>
          <a:prstGeom prst="rect">
            <a:avLst/>
          </a:prstGeom>
          <a:solidFill>
            <a:schemeClr val="bg1"/>
          </a:solidFill>
        </p:spPr>
        <p:txBody>
          <a:bodyPr wrap="square" rtlCol="0">
            <a:spAutoFit/>
          </a:bodyPr>
          <a:lstStyle/>
          <a:p>
            <a:r>
              <a:rPr lang="en-US" b="1" dirty="0"/>
              <a:t>A</a:t>
            </a:r>
          </a:p>
          <a:p>
            <a:endParaRPr lang="en-US" dirty="0"/>
          </a:p>
        </p:txBody>
      </p:sp>
      <p:sp>
        <p:nvSpPr>
          <p:cNvPr id="13" name="TextBox 12">
            <a:extLst>
              <a:ext uri="{FF2B5EF4-FFF2-40B4-BE49-F238E27FC236}">
                <a16:creationId xmlns:a16="http://schemas.microsoft.com/office/drawing/2014/main" id="{E38D4E68-C1F6-F645-930B-2453AC7A4CC1}"/>
              </a:ext>
            </a:extLst>
          </p:cNvPr>
          <p:cNvSpPr txBox="1"/>
          <p:nvPr/>
        </p:nvSpPr>
        <p:spPr>
          <a:xfrm>
            <a:off x="11219743" y="1824692"/>
            <a:ext cx="374690" cy="646331"/>
          </a:xfrm>
          <a:prstGeom prst="rect">
            <a:avLst/>
          </a:prstGeom>
          <a:solidFill>
            <a:schemeClr val="bg1"/>
          </a:solidFill>
        </p:spPr>
        <p:txBody>
          <a:bodyPr wrap="square" rtlCol="0">
            <a:spAutoFit/>
          </a:bodyPr>
          <a:lstStyle/>
          <a:p>
            <a:r>
              <a:rPr lang="en-US" b="1" dirty="0"/>
              <a:t>B</a:t>
            </a:r>
          </a:p>
          <a:p>
            <a:endParaRPr lang="en-US" dirty="0"/>
          </a:p>
        </p:txBody>
      </p:sp>
      <p:sp>
        <p:nvSpPr>
          <p:cNvPr id="15" name="TextBox 14">
            <a:extLst>
              <a:ext uri="{FF2B5EF4-FFF2-40B4-BE49-F238E27FC236}">
                <a16:creationId xmlns:a16="http://schemas.microsoft.com/office/drawing/2014/main" id="{CC2FE53B-9553-E246-B432-D711230FA4B2}"/>
              </a:ext>
            </a:extLst>
          </p:cNvPr>
          <p:cNvSpPr txBox="1"/>
          <p:nvPr/>
        </p:nvSpPr>
        <p:spPr>
          <a:xfrm>
            <a:off x="6155352" y="1721969"/>
            <a:ext cx="348617" cy="3114709"/>
          </a:xfrm>
          <a:prstGeom prst="rect">
            <a:avLst/>
          </a:prstGeom>
          <a:solidFill>
            <a:schemeClr val="bg1"/>
          </a:solidFill>
        </p:spPr>
        <p:txBody>
          <a:bodyPr vert="wordArtVert" wrap="square" lIns="0" tIns="36000" rIns="36000" bIns="36000" rtlCol="0">
            <a:spAutoFit/>
          </a:bodyPr>
          <a:lstStyle/>
          <a:p>
            <a:r>
              <a:rPr lang="en-US" dirty="0"/>
              <a:t>987654321</a:t>
            </a:r>
          </a:p>
        </p:txBody>
      </p:sp>
      <p:sp>
        <p:nvSpPr>
          <p:cNvPr id="16" name="Rectangle 15">
            <a:extLst>
              <a:ext uri="{FF2B5EF4-FFF2-40B4-BE49-F238E27FC236}">
                <a16:creationId xmlns:a16="http://schemas.microsoft.com/office/drawing/2014/main" id="{315ED4FB-E17F-E244-A6DE-F0C1E6D6BCE6}"/>
              </a:ext>
            </a:extLst>
          </p:cNvPr>
          <p:cNvSpPr/>
          <p:nvPr/>
        </p:nvSpPr>
        <p:spPr>
          <a:xfrm>
            <a:off x="490653" y="1489934"/>
            <a:ext cx="101018" cy="44425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ED46C11D-C3A2-2345-AC3C-8D7A563F44CB}"/>
              </a:ext>
            </a:extLst>
          </p:cNvPr>
          <p:cNvSpPr txBox="1"/>
          <p:nvPr/>
        </p:nvSpPr>
        <p:spPr>
          <a:xfrm>
            <a:off x="495149" y="1719616"/>
            <a:ext cx="348617" cy="3114709"/>
          </a:xfrm>
          <a:prstGeom prst="rect">
            <a:avLst/>
          </a:prstGeom>
          <a:solidFill>
            <a:schemeClr val="bg1"/>
          </a:solidFill>
        </p:spPr>
        <p:txBody>
          <a:bodyPr vert="wordArtVert" wrap="square" lIns="0" tIns="36000" rIns="36000" bIns="36000" rtlCol="0">
            <a:spAutoFit/>
          </a:bodyPr>
          <a:lstStyle/>
          <a:p>
            <a:r>
              <a:rPr lang="en-US" dirty="0"/>
              <a:t>987654321</a:t>
            </a:r>
          </a:p>
        </p:txBody>
      </p:sp>
      <p:sp>
        <p:nvSpPr>
          <p:cNvPr id="18" name="Oval 17">
            <a:extLst>
              <a:ext uri="{FF2B5EF4-FFF2-40B4-BE49-F238E27FC236}">
                <a16:creationId xmlns:a16="http://schemas.microsoft.com/office/drawing/2014/main" id="{89A21EFB-992B-CC45-A8D5-E4F1D0C3BBF6}"/>
              </a:ext>
            </a:extLst>
          </p:cNvPr>
          <p:cNvSpPr/>
          <p:nvPr/>
        </p:nvSpPr>
        <p:spPr>
          <a:xfrm>
            <a:off x="1007390" y="6199323"/>
            <a:ext cx="2185261" cy="449451"/>
          </a:xfrm>
          <a:prstGeom prst="ellipse">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56320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9DBA3C2-C92B-4CEB-868F-52A62295B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EC8E6B-FED7-E949-9A2E-57DADC37F510}"/>
              </a:ext>
            </a:extLst>
          </p:cNvPr>
          <p:cNvSpPr>
            <a:spLocks noGrp="1"/>
          </p:cNvSpPr>
          <p:nvPr>
            <p:ph type="title"/>
          </p:nvPr>
        </p:nvSpPr>
        <p:spPr>
          <a:xfrm>
            <a:off x="689424" y="991985"/>
            <a:ext cx="10668004" cy="1113295"/>
          </a:xfrm>
        </p:spPr>
        <p:txBody>
          <a:bodyPr anchor="b">
            <a:noAutofit/>
          </a:bodyPr>
          <a:lstStyle/>
          <a:p>
            <a:pPr algn="ctr"/>
            <a:r>
              <a:rPr lang="en-US" sz="2800" dirty="0">
                <a:solidFill>
                  <a:schemeClr val="tx1"/>
                </a:solidFill>
                <a:latin typeface="+mn-lt"/>
                <a:cs typeface="Leelawadee" panose="020B0502040204020203" pitchFamily="34" charset="-34"/>
              </a:rPr>
              <a:t>TWO CHILDREN ASKED THEIR FRIENDS HOW MANY PETS THEY HAD. both CHILDREN THEN PRESENTED THEIR DATA WITH THE REPRESENTATION BELOW</a:t>
            </a:r>
            <a:br>
              <a:rPr lang="en-US" sz="2800" dirty="0">
                <a:solidFill>
                  <a:schemeClr val="tx1"/>
                </a:solidFill>
                <a:latin typeface="+mn-lt"/>
                <a:cs typeface="Leelawadee" panose="020B0502040204020203" pitchFamily="34" charset="-34"/>
              </a:rPr>
            </a:br>
            <a:br>
              <a:rPr lang="en-US" sz="2800" dirty="0">
                <a:solidFill>
                  <a:schemeClr val="tx1"/>
                </a:solidFill>
                <a:latin typeface="+mn-lt"/>
                <a:cs typeface="Leelawadee" panose="020B0502040204020203" pitchFamily="34" charset="-34"/>
              </a:rPr>
            </a:br>
            <a:endParaRPr lang="en-US" sz="2400" dirty="0">
              <a:solidFill>
                <a:schemeClr val="tx1"/>
              </a:solidFill>
              <a:latin typeface="+mn-lt"/>
              <a:cs typeface="Leelawadee" panose="020B0502040204020203" pitchFamily="34" charset="-34"/>
            </a:endParaRPr>
          </a:p>
        </p:txBody>
      </p:sp>
      <p:sp>
        <p:nvSpPr>
          <p:cNvPr id="10" name="Freeform: Shape 9">
            <a:extLst>
              <a:ext uri="{FF2B5EF4-FFF2-40B4-BE49-F238E27FC236}">
                <a16:creationId xmlns:a16="http://schemas.microsoft.com/office/drawing/2014/main" id="{0A5C11C9-65D2-491A-A266-6ADBD2CB4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06736"/>
            <a:ext cx="12191998" cy="851265"/>
          </a:xfrm>
          <a:custGeom>
            <a:avLst/>
            <a:gdLst>
              <a:gd name="connsiteX0" fmla="*/ 619389 w 12191998"/>
              <a:gd name="connsiteY0" fmla="*/ 0 h 851265"/>
              <a:gd name="connsiteX1" fmla="*/ 687652 w 12191998"/>
              <a:gd name="connsiteY1" fmla="*/ 3175 h 851265"/>
              <a:gd name="connsiteX2" fmla="*/ 747977 w 12191998"/>
              <a:gd name="connsiteY2" fmla="*/ 9525 h 851265"/>
              <a:gd name="connsiteX3" fmla="*/ 800364 w 12191998"/>
              <a:gd name="connsiteY3" fmla="*/ 20637 h 851265"/>
              <a:gd name="connsiteX4" fmla="*/ 846402 w 12191998"/>
              <a:gd name="connsiteY4" fmla="*/ 36512 h 851265"/>
              <a:gd name="connsiteX5" fmla="*/ 887677 w 12191998"/>
              <a:gd name="connsiteY5" fmla="*/ 52387 h 851265"/>
              <a:gd name="connsiteX6" fmla="*/ 924189 w 12191998"/>
              <a:gd name="connsiteY6" fmla="*/ 68262 h 851265"/>
              <a:gd name="connsiteX7" fmla="*/ 962289 w 12191998"/>
              <a:gd name="connsiteY7" fmla="*/ 87312 h 851265"/>
              <a:gd name="connsiteX8" fmla="*/ 1000389 w 12191998"/>
              <a:gd name="connsiteY8" fmla="*/ 106362 h 851265"/>
              <a:gd name="connsiteX9" fmla="*/ 1036902 w 12191998"/>
              <a:gd name="connsiteY9" fmla="*/ 125412 h 851265"/>
              <a:gd name="connsiteX10" fmla="*/ 1078177 w 12191998"/>
              <a:gd name="connsiteY10" fmla="*/ 141287 h 851265"/>
              <a:gd name="connsiteX11" fmla="*/ 1124214 w 12191998"/>
              <a:gd name="connsiteY11" fmla="*/ 155575 h 851265"/>
              <a:gd name="connsiteX12" fmla="*/ 1176602 w 12191998"/>
              <a:gd name="connsiteY12" fmla="*/ 166687 h 851265"/>
              <a:gd name="connsiteX13" fmla="*/ 1236927 w 12191998"/>
              <a:gd name="connsiteY13" fmla="*/ 174625 h 851265"/>
              <a:gd name="connsiteX14" fmla="*/ 1305189 w 12191998"/>
              <a:gd name="connsiteY14" fmla="*/ 176212 h 851265"/>
              <a:gd name="connsiteX15" fmla="*/ 1373452 w 12191998"/>
              <a:gd name="connsiteY15" fmla="*/ 174625 h 851265"/>
              <a:gd name="connsiteX16" fmla="*/ 1433777 w 12191998"/>
              <a:gd name="connsiteY16" fmla="*/ 166687 h 851265"/>
              <a:gd name="connsiteX17" fmla="*/ 1486164 w 12191998"/>
              <a:gd name="connsiteY17" fmla="*/ 155575 h 851265"/>
              <a:gd name="connsiteX18" fmla="*/ 1532202 w 12191998"/>
              <a:gd name="connsiteY18" fmla="*/ 141287 h 851265"/>
              <a:gd name="connsiteX19" fmla="*/ 1573477 w 12191998"/>
              <a:gd name="connsiteY19" fmla="*/ 125412 h 851265"/>
              <a:gd name="connsiteX20" fmla="*/ 1609989 w 12191998"/>
              <a:gd name="connsiteY20" fmla="*/ 106362 h 851265"/>
              <a:gd name="connsiteX21" fmla="*/ 1648089 w 12191998"/>
              <a:gd name="connsiteY21" fmla="*/ 87312 h 851265"/>
              <a:gd name="connsiteX22" fmla="*/ 1686189 w 12191998"/>
              <a:gd name="connsiteY22" fmla="*/ 68262 h 851265"/>
              <a:gd name="connsiteX23" fmla="*/ 1722702 w 12191998"/>
              <a:gd name="connsiteY23" fmla="*/ 52387 h 851265"/>
              <a:gd name="connsiteX24" fmla="*/ 1763977 w 12191998"/>
              <a:gd name="connsiteY24" fmla="*/ 36512 h 851265"/>
              <a:gd name="connsiteX25" fmla="*/ 1810014 w 12191998"/>
              <a:gd name="connsiteY25" fmla="*/ 20637 h 851265"/>
              <a:gd name="connsiteX26" fmla="*/ 1862402 w 12191998"/>
              <a:gd name="connsiteY26" fmla="*/ 9525 h 851265"/>
              <a:gd name="connsiteX27" fmla="*/ 1922727 w 12191998"/>
              <a:gd name="connsiteY27" fmla="*/ 3175 h 851265"/>
              <a:gd name="connsiteX28" fmla="*/ 1990989 w 12191998"/>
              <a:gd name="connsiteY28" fmla="*/ 0 h 851265"/>
              <a:gd name="connsiteX29" fmla="*/ 2059252 w 12191998"/>
              <a:gd name="connsiteY29" fmla="*/ 3175 h 851265"/>
              <a:gd name="connsiteX30" fmla="*/ 2119577 w 12191998"/>
              <a:gd name="connsiteY30" fmla="*/ 9525 h 851265"/>
              <a:gd name="connsiteX31" fmla="*/ 2171964 w 12191998"/>
              <a:gd name="connsiteY31" fmla="*/ 20637 h 851265"/>
              <a:gd name="connsiteX32" fmla="*/ 2218002 w 12191998"/>
              <a:gd name="connsiteY32" fmla="*/ 36512 h 851265"/>
              <a:gd name="connsiteX33" fmla="*/ 2259277 w 12191998"/>
              <a:gd name="connsiteY33" fmla="*/ 52387 h 851265"/>
              <a:gd name="connsiteX34" fmla="*/ 2295789 w 12191998"/>
              <a:gd name="connsiteY34" fmla="*/ 68262 h 851265"/>
              <a:gd name="connsiteX35" fmla="*/ 2333889 w 12191998"/>
              <a:gd name="connsiteY35" fmla="*/ 87312 h 851265"/>
              <a:gd name="connsiteX36" fmla="*/ 2371989 w 12191998"/>
              <a:gd name="connsiteY36" fmla="*/ 106362 h 851265"/>
              <a:gd name="connsiteX37" fmla="*/ 2408502 w 12191998"/>
              <a:gd name="connsiteY37" fmla="*/ 125412 h 851265"/>
              <a:gd name="connsiteX38" fmla="*/ 2449777 w 12191998"/>
              <a:gd name="connsiteY38" fmla="*/ 141287 h 851265"/>
              <a:gd name="connsiteX39" fmla="*/ 2495814 w 12191998"/>
              <a:gd name="connsiteY39" fmla="*/ 155575 h 851265"/>
              <a:gd name="connsiteX40" fmla="*/ 2548202 w 12191998"/>
              <a:gd name="connsiteY40" fmla="*/ 166687 h 851265"/>
              <a:gd name="connsiteX41" fmla="*/ 2608527 w 12191998"/>
              <a:gd name="connsiteY41" fmla="*/ 174625 h 851265"/>
              <a:gd name="connsiteX42" fmla="*/ 2676789 w 12191998"/>
              <a:gd name="connsiteY42" fmla="*/ 176212 h 851265"/>
              <a:gd name="connsiteX43" fmla="*/ 2745052 w 12191998"/>
              <a:gd name="connsiteY43" fmla="*/ 174625 h 851265"/>
              <a:gd name="connsiteX44" fmla="*/ 2805377 w 12191998"/>
              <a:gd name="connsiteY44" fmla="*/ 166687 h 851265"/>
              <a:gd name="connsiteX45" fmla="*/ 2857764 w 12191998"/>
              <a:gd name="connsiteY45" fmla="*/ 155575 h 851265"/>
              <a:gd name="connsiteX46" fmla="*/ 2903802 w 12191998"/>
              <a:gd name="connsiteY46" fmla="*/ 141287 h 851265"/>
              <a:gd name="connsiteX47" fmla="*/ 2945077 w 12191998"/>
              <a:gd name="connsiteY47" fmla="*/ 125412 h 851265"/>
              <a:gd name="connsiteX48" fmla="*/ 2981589 w 12191998"/>
              <a:gd name="connsiteY48" fmla="*/ 106362 h 851265"/>
              <a:gd name="connsiteX49" fmla="*/ 3019689 w 12191998"/>
              <a:gd name="connsiteY49" fmla="*/ 87312 h 851265"/>
              <a:gd name="connsiteX50" fmla="*/ 3057789 w 12191998"/>
              <a:gd name="connsiteY50" fmla="*/ 68262 h 851265"/>
              <a:gd name="connsiteX51" fmla="*/ 3094302 w 12191998"/>
              <a:gd name="connsiteY51" fmla="*/ 52387 h 851265"/>
              <a:gd name="connsiteX52" fmla="*/ 3135577 w 12191998"/>
              <a:gd name="connsiteY52" fmla="*/ 36512 h 851265"/>
              <a:gd name="connsiteX53" fmla="*/ 3181614 w 12191998"/>
              <a:gd name="connsiteY53" fmla="*/ 20637 h 851265"/>
              <a:gd name="connsiteX54" fmla="*/ 3234002 w 12191998"/>
              <a:gd name="connsiteY54" fmla="*/ 9525 h 851265"/>
              <a:gd name="connsiteX55" fmla="*/ 3294327 w 12191998"/>
              <a:gd name="connsiteY55" fmla="*/ 3175 h 851265"/>
              <a:gd name="connsiteX56" fmla="*/ 3361002 w 12191998"/>
              <a:gd name="connsiteY56" fmla="*/ 0 h 851265"/>
              <a:gd name="connsiteX57" fmla="*/ 3430852 w 12191998"/>
              <a:gd name="connsiteY57" fmla="*/ 3175 h 851265"/>
              <a:gd name="connsiteX58" fmla="*/ 3491177 w 12191998"/>
              <a:gd name="connsiteY58" fmla="*/ 9525 h 851265"/>
              <a:gd name="connsiteX59" fmla="*/ 3543564 w 12191998"/>
              <a:gd name="connsiteY59" fmla="*/ 20637 h 851265"/>
              <a:gd name="connsiteX60" fmla="*/ 3589602 w 12191998"/>
              <a:gd name="connsiteY60" fmla="*/ 36512 h 851265"/>
              <a:gd name="connsiteX61" fmla="*/ 3630877 w 12191998"/>
              <a:gd name="connsiteY61" fmla="*/ 52387 h 851265"/>
              <a:gd name="connsiteX62" fmla="*/ 3667389 w 12191998"/>
              <a:gd name="connsiteY62" fmla="*/ 68262 h 851265"/>
              <a:gd name="connsiteX63" fmla="*/ 3705489 w 12191998"/>
              <a:gd name="connsiteY63" fmla="*/ 87312 h 851265"/>
              <a:gd name="connsiteX64" fmla="*/ 3743589 w 12191998"/>
              <a:gd name="connsiteY64" fmla="*/ 106362 h 851265"/>
              <a:gd name="connsiteX65" fmla="*/ 3780102 w 12191998"/>
              <a:gd name="connsiteY65" fmla="*/ 125412 h 851265"/>
              <a:gd name="connsiteX66" fmla="*/ 3821377 w 12191998"/>
              <a:gd name="connsiteY66" fmla="*/ 141287 h 851265"/>
              <a:gd name="connsiteX67" fmla="*/ 3867414 w 12191998"/>
              <a:gd name="connsiteY67" fmla="*/ 155575 h 851265"/>
              <a:gd name="connsiteX68" fmla="*/ 3919802 w 12191998"/>
              <a:gd name="connsiteY68" fmla="*/ 166687 h 851265"/>
              <a:gd name="connsiteX69" fmla="*/ 3980127 w 12191998"/>
              <a:gd name="connsiteY69" fmla="*/ 174625 h 851265"/>
              <a:gd name="connsiteX70" fmla="*/ 4048389 w 12191998"/>
              <a:gd name="connsiteY70" fmla="*/ 176212 h 851265"/>
              <a:gd name="connsiteX71" fmla="*/ 4116652 w 12191998"/>
              <a:gd name="connsiteY71" fmla="*/ 174625 h 851265"/>
              <a:gd name="connsiteX72" fmla="*/ 4176977 w 12191998"/>
              <a:gd name="connsiteY72" fmla="*/ 166687 h 851265"/>
              <a:gd name="connsiteX73" fmla="*/ 4229364 w 12191998"/>
              <a:gd name="connsiteY73" fmla="*/ 155575 h 851265"/>
              <a:gd name="connsiteX74" fmla="*/ 4275402 w 12191998"/>
              <a:gd name="connsiteY74" fmla="*/ 141287 h 851265"/>
              <a:gd name="connsiteX75" fmla="*/ 4316677 w 12191998"/>
              <a:gd name="connsiteY75" fmla="*/ 125412 h 851265"/>
              <a:gd name="connsiteX76" fmla="*/ 4353189 w 12191998"/>
              <a:gd name="connsiteY76" fmla="*/ 106362 h 851265"/>
              <a:gd name="connsiteX77" fmla="*/ 4429389 w 12191998"/>
              <a:gd name="connsiteY77" fmla="*/ 68262 h 851265"/>
              <a:gd name="connsiteX78" fmla="*/ 4465902 w 12191998"/>
              <a:gd name="connsiteY78" fmla="*/ 52387 h 851265"/>
              <a:gd name="connsiteX79" fmla="*/ 4507177 w 12191998"/>
              <a:gd name="connsiteY79" fmla="*/ 36512 h 851265"/>
              <a:gd name="connsiteX80" fmla="*/ 4553216 w 12191998"/>
              <a:gd name="connsiteY80" fmla="*/ 20637 h 851265"/>
              <a:gd name="connsiteX81" fmla="*/ 4605602 w 12191998"/>
              <a:gd name="connsiteY81" fmla="*/ 9525 h 851265"/>
              <a:gd name="connsiteX82" fmla="*/ 4665928 w 12191998"/>
              <a:gd name="connsiteY82" fmla="*/ 3175 h 851265"/>
              <a:gd name="connsiteX83" fmla="*/ 4734189 w 12191998"/>
              <a:gd name="connsiteY83" fmla="*/ 0 h 851265"/>
              <a:gd name="connsiteX84" fmla="*/ 4802453 w 12191998"/>
              <a:gd name="connsiteY84" fmla="*/ 3175 h 851265"/>
              <a:gd name="connsiteX85" fmla="*/ 4862777 w 12191998"/>
              <a:gd name="connsiteY85" fmla="*/ 9525 h 851265"/>
              <a:gd name="connsiteX86" fmla="*/ 4915165 w 12191998"/>
              <a:gd name="connsiteY86" fmla="*/ 20637 h 851265"/>
              <a:gd name="connsiteX87" fmla="*/ 4961202 w 12191998"/>
              <a:gd name="connsiteY87" fmla="*/ 36512 h 851265"/>
              <a:gd name="connsiteX88" fmla="*/ 5002478 w 12191998"/>
              <a:gd name="connsiteY88" fmla="*/ 52387 h 851265"/>
              <a:gd name="connsiteX89" fmla="*/ 5038989 w 12191998"/>
              <a:gd name="connsiteY89" fmla="*/ 68262 h 851265"/>
              <a:gd name="connsiteX90" fmla="*/ 5077091 w 12191998"/>
              <a:gd name="connsiteY90" fmla="*/ 87312 h 851265"/>
              <a:gd name="connsiteX91" fmla="*/ 5115189 w 12191998"/>
              <a:gd name="connsiteY91" fmla="*/ 106362 h 851265"/>
              <a:gd name="connsiteX92" fmla="*/ 5151702 w 12191998"/>
              <a:gd name="connsiteY92" fmla="*/ 125412 h 851265"/>
              <a:gd name="connsiteX93" fmla="*/ 5192978 w 12191998"/>
              <a:gd name="connsiteY93" fmla="*/ 141287 h 851265"/>
              <a:gd name="connsiteX94" fmla="*/ 5239014 w 12191998"/>
              <a:gd name="connsiteY94" fmla="*/ 155575 h 851265"/>
              <a:gd name="connsiteX95" fmla="*/ 5291401 w 12191998"/>
              <a:gd name="connsiteY95" fmla="*/ 166687 h 851265"/>
              <a:gd name="connsiteX96" fmla="*/ 5351727 w 12191998"/>
              <a:gd name="connsiteY96" fmla="*/ 174625 h 851265"/>
              <a:gd name="connsiteX97" fmla="*/ 5410199 w 12191998"/>
              <a:gd name="connsiteY97" fmla="*/ 175985 h 851265"/>
              <a:gd name="connsiteX98" fmla="*/ 5468671 w 12191998"/>
              <a:gd name="connsiteY98" fmla="*/ 174625 h 851265"/>
              <a:gd name="connsiteX99" fmla="*/ 5528996 w 12191998"/>
              <a:gd name="connsiteY99" fmla="*/ 166687 h 851265"/>
              <a:gd name="connsiteX100" fmla="*/ 5581383 w 12191998"/>
              <a:gd name="connsiteY100" fmla="*/ 155575 h 851265"/>
              <a:gd name="connsiteX101" fmla="*/ 5627421 w 12191998"/>
              <a:gd name="connsiteY101" fmla="*/ 141287 h 851265"/>
              <a:gd name="connsiteX102" fmla="*/ 5668696 w 12191998"/>
              <a:gd name="connsiteY102" fmla="*/ 125412 h 851265"/>
              <a:gd name="connsiteX103" fmla="*/ 5705210 w 12191998"/>
              <a:gd name="connsiteY103" fmla="*/ 106362 h 851265"/>
              <a:gd name="connsiteX104" fmla="*/ 5743308 w 12191998"/>
              <a:gd name="connsiteY104" fmla="*/ 87312 h 851265"/>
              <a:gd name="connsiteX105" fmla="*/ 5781408 w 12191998"/>
              <a:gd name="connsiteY105" fmla="*/ 68262 h 851265"/>
              <a:gd name="connsiteX106" fmla="*/ 5817921 w 12191998"/>
              <a:gd name="connsiteY106" fmla="*/ 52387 h 851265"/>
              <a:gd name="connsiteX107" fmla="*/ 5859196 w 12191998"/>
              <a:gd name="connsiteY107" fmla="*/ 36512 h 851265"/>
              <a:gd name="connsiteX108" fmla="*/ 5905234 w 12191998"/>
              <a:gd name="connsiteY108" fmla="*/ 20637 h 851265"/>
              <a:gd name="connsiteX109" fmla="*/ 5957621 w 12191998"/>
              <a:gd name="connsiteY109" fmla="*/ 9525 h 851265"/>
              <a:gd name="connsiteX110" fmla="*/ 6017948 w 12191998"/>
              <a:gd name="connsiteY110" fmla="*/ 3175 h 851265"/>
              <a:gd name="connsiteX111" fmla="*/ 6086210 w 12191998"/>
              <a:gd name="connsiteY111" fmla="*/ 0 h 851265"/>
              <a:gd name="connsiteX112" fmla="*/ 6095999 w 12191998"/>
              <a:gd name="connsiteY112" fmla="*/ 455 h 851265"/>
              <a:gd name="connsiteX113" fmla="*/ 6105789 w 12191998"/>
              <a:gd name="connsiteY113" fmla="*/ 0 h 851265"/>
              <a:gd name="connsiteX114" fmla="*/ 6174052 w 12191998"/>
              <a:gd name="connsiteY114" fmla="*/ 3175 h 851265"/>
              <a:gd name="connsiteX115" fmla="*/ 6234377 w 12191998"/>
              <a:gd name="connsiteY115" fmla="*/ 9525 h 851265"/>
              <a:gd name="connsiteX116" fmla="*/ 6286764 w 12191998"/>
              <a:gd name="connsiteY116" fmla="*/ 20637 h 851265"/>
              <a:gd name="connsiteX117" fmla="*/ 6332802 w 12191998"/>
              <a:gd name="connsiteY117" fmla="*/ 36512 h 851265"/>
              <a:gd name="connsiteX118" fmla="*/ 6374077 w 12191998"/>
              <a:gd name="connsiteY118" fmla="*/ 52387 h 851265"/>
              <a:gd name="connsiteX119" fmla="*/ 6410589 w 12191998"/>
              <a:gd name="connsiteY119" fmla="*/ 68262 h 851265"/>
              <a:gd name="connsiteX120" fmla="*/ 6448689 w 12191998"/>
              <a:gd name="connsiteY120" fmla="*/ 87312 h 851265"/>
              <a:gd name="connsiteX121" fmla="*/ 6486789 w 12191998"/>
              <a:gd name="connsiteY121" fmla="*/ 106362 h 851265"/>
              <a:gd name="connsiteX122" fmla="*/ 6523302 w 12191998"/>
              <a:gd name="connsiteY122" fmla="*/ 125412 h 851265"/>
              <a:gd name="connsiteX123" fmla="*/ 6564577 w 12191998"/>
              <a:gd name="connsiteY123" fmla="*/ 141287 h 851265"/>
              <a:gd name="connsiteX124" fmla="*/ 6610614 w 12191998"/>
              <a:gd name="connsiteY124" fmla="*/ 155575 h 851265"/>
              <a:gd name="connsiteX125" fmla="*/ 6663002 w 12191998"/>
              <a:gd name="connsiteY125" fmla="*/ 166687 h 851265"/>
              <a:gd name="connsiteX126" fmla="*/ 6723327 w 12191998"/>
              <a:gd name="connsiteY126" fmla="*/ 174625 h 851265"/>
              <a:gd name="connsiteX127" fmla="*/ 6781799 w 12191998"/>
              <a:gd name="connsiteY127" fmla="*/ 175985 h 851265"/>
              <a:gd name="connsiteX128" fmla="*/ 6840271 w 12191998"/>
              <a:gd name="connsiteY128" fmla="*/ 174625 h 851265"/>
              <a:gd name="connsiteX129" fmla="*/ 6900596 w 12191998"/>
              <a:gd name="connsiteY129" fmla="*/ 166687 h 851265"/>
              <a:gd name="connsiteX130" fmla="*/ 6952983 w 12191998"/>
              <a:gd name="connsiteY130" fmla="*/ 155575 h 851265"/>
              <a:gd name="connsiteX131" fmla="*/ 6999021 w 12191998"/>
              <a:gd name="connsiteY131" fmla="*/ 141287 h 851265"/>
              <a:gd name="connsiteX132" fmla="*/ 7040296 w 12191998"/>
              <a:gd name="connsiteY132" fmla="*/ 125412 h 851265"/>
              <a:gd name="connsiteX133" fmla="*/ 7076808 w 12191998"/>
              <a:gd name="connsiteY133" fmla="*/ 106362 h 851265"/>
              <a:gd name="connsiteX134" fmla="*/ 7114908 w 12191998"/>
              <a:gd name="connsiteY134" fmla="*/ 87312 h 851265"/>
              <a:gd name="connsiteX135" fmla="*/ 7153008 w 12191998"/>
              <a:gd name="connsiteY135" fmla="*/ 68262 h 851265"/>
              <a:gd name="connsiteX136" fmla="*/ 7189521 w 12191998"/>
              <a:gd name="connsiteY136" fmla="*/ 52387 h 851265"/>
              <a:gd name="connsiteX137" fmla="*/ 7230796 w 12191998"/>
              <a:gd name="connsiteY137" fmla="*/ 36512 h 851265"/>
              <a:gd name="connsiteX138" fmla="*/ 7276833 w 12191998"/>
              <a:gd name="connsiteY138" fmla="*/ 20637 h 851265"/>
              <a:gd name="connsiteX139" fmla="*/ 7329221 w 12191998"/>
              <a:gd name="connsiteY139" fmla="*/ 9525 h 851265"/>
              <a:gd name="connsiteX140" fmla="*/ 7389546 w 12191998"/>
              <a:gd name="connsiteY140" fmla="*/ 3175 h 851265"/>
              <a:gd name="connsiteX141" fmla="*/ 7457808 w 12191998"/>
              <a:gd name="connsiteY141" fmla="*/ 0 h 851265"/>
              <a:gd name="connsiteX142" fmla="*/ 7526071 w 12191998"/>
              <a:gd name="connsiteY142" fmla="*/ 3175 h 851265"/>
              <a:gd name="connsiteX143" fmla="*/ 7586396 w 12191998"/>
              <a:gd name="connsiteY143" fmla="*/ 9525 h 851265"/>
              <a:gd name="connsiteX144" fmla="*/ 7638783 w 12191998"/>
              <a:gd name="connsiteY144" fmla="*/ 20637 h 851265"/>
              <a:gd name="connsiteX145" fmla="*/ 7684821 w 12191998"/>
              <a:gd name="connsiteY145" fmla="*/ 36512 h 851265"/>
              <a:gd name="connsiteX146" fmla="*/ 7726096 w 12191998"/>
              <a:gd name="connsiteY146" fmla="*/ 52387 h 851265"/>
              <a:gd name="connsiteX147" fmla="*/ 7762608 w 12191998"/>
              <a:gd name="connsiteY147" fmla="*/ 68262 h 851265"/>
              <a:gd name="connsiteX148" fmla="*/ 7800708 w 12191998"/>
              <a:gd name="connsiteY148" fmla="*/ 87312 h 851265"/>
              <a:gd name="connsiteX149" fmla="*/ 7838808 w 12191998"/>
              <a:gd name="connsiteY149" fmla="*/ 106362 h 851265"/>
              <a:gd name="connsiteX150" fmla="*/ 7875321 w 12191998"/>
              <a:gd name="connsiteY150" fmla="*/ 125412 h 851265"/>
              <a:gd name="connsiteX151" fmla="*/ 7916596 w 12191998"/>
              <a:gd name="connsiteY151" fmla="*/ 141287 h 851265"/>
              <a:gd name="connsiteX152" fmla="*/ 7962633 w 12191998"/>
              <a:gd name="connsiteY152" fmla="*/ 155575 h 851265"/>
              <a:gd name="connsiteX153" fmla="*/ 8015021 w 12191998"/>
              <a:gd name="connsiteY153" fmla="*/ 166687 h 851265"/>
              <a:gd name="connsiteX154" fmla="*/ 8075346 w 12191998"/>
              <a:gd name="connsiteY154" fmla="*/ 174625 h 851265"/>
              <a:gd name="connsiteX155" fmla="*/ 8143608 w 12191998"/>
              <a:gd name="connsiteY155" fmla="*/ 176212 h 851265"/>
              <a:gd name="connsiteX156" fmla="*/ 8211871 w 12191998"/>
              <a:gd name="connsiteY156" fmla="*/ 174625 h 851265"/>
              <a:gd name="connsiteX157" fmla="*/ 8272196 w 12191998"/>
              <a:gd name="connsiteY157" fmla="*/ 166687 h 851265"/>
              <a:gd name="connsiteX158" fmla="*/ 8324583 w 12191998"/>
              <a:gd name="connsiteY158" fmla="*/ 155575 h 851265"/>
              <a:gd name="connsiteX159" fmla="*/ 8370621 w 12191998"/>
              <a:gd name="connsiteY159" fmla="*/ 141287 h 851265"/>
              <a:gd name="connsiteX160" fmla="*/ 8411896 w 12191998"/>
              <a:gd name="connsiteY160" fmla="*/ 125412 h 851265"/>
              <a:gd name="connsiteX161" fmla="*/ 8448408 w 12191998"/>
              <a:gd name="connsiteY161" fmla="*/ 106362 h 851265"/>
              <a:gd name="connsiteX162" fmla="*/ 8486508 w 12191998"/>
              <a:gd name="connsiteY162" fmla="*/ 87312 h 851265"/>
              <a:gd name="connsiteX163" fmla="*/ 8524608 w 12191998"/>
              <a:gd name="connsiteY163" fmla="*/ 68262 h 851265"/>
              <a:gd name="connsiteX164" fmla="*/ 8561120 w 12191998"/>
              <a:gd name="connsiteY164" fmla="*/ 52387 h 851265"/>
              <a:gd name="connsiteX165" fmla="*/ 8602396 w 12191998"/>
              <a:gd name="connsiteY165" fmla="*/ 36512 h 851265"/>
              <a:gd name="connsiteX166" fmla="*/ 8648432 w 12191998"/>
              <a:gd name="connsiteY166" fmla="*/ 20637 h 851265"/>
              <a:gd name="connsiteX167" fmla="*/ 8700820 w 12191998"/>
              <a:gd name="connsiteY167" fmla="*/ 9525 h 851265"/>
              <a:gd name="connsiteX168" fmla="*/ 8761146 w 12191998"/>
              <a:gd name="connsiteY168" fmla="*/ 3175 h 851265"/>
              <a:gd name="connsiteX169" fmla="*/ 8827820 w 12191998"/>
              <a:gd name="connsiteY169" fmla="*/ 0 h 851265"/>
              <a:gd name="connsiteX170" fmla="*/ 8897670 w 12191998"/>
              <a:gd name="connsiteY170" fmla="*/ 3175 h 851265"/>
              <a:gd name="connsiteX171" fmla="*/ 8957996 w 12191998"/>
              <a:gd name="connsiteY171" fmla="*/ 9525 h 851265"/>
              <a:gd name="connsiteX172" fmla="*/ 9010382 w 12191998"/>
              <a:gd name="connsiteY172" fmla="*/ 20637 h 851265"/>
              <a:gd name="connsiteX173" fmla="*/ 9056420 w 12191998"/>
              <a:gd name="connsiteY173" fmla="*/ 36512 h 851265"/>
              <a:gd name="connsiteX174" fmla="*/ 9097696 w 12191998"/>
              <a:gd name="connsiteY174" fmla="*/ 52387 h 851265"/>
              <a:gd name="connsiteX175" fmla="*/ 9134208 w 12191998"/>
              <a:gd name="connsiteY175" fmla="*/ 68262 h 851265"/>
              <a:gd name="connsiteX176" fmla="*/ 9172308 w 12191998"/>
              <a:gd name="connsiteY176" fmla="*/ 87312 h 851265"/>
              <a:gd name="connsiteX177" fmla="*/ 9210408 w 12191998"/>
              <a:gd name="connsiteY177" fmla="*/ 106362 h 851265"/>
              <a:gd name="connsiteX178" fmla="*/ 9246920 w 12191998"/>
              <a:gd name="connsiteY178" fmla="*/ 125412 h 851265"/>
              <a:gd name="connsiteX179" fmla="*/ 9288196 w 12191998"/>
              <a:gd name="connsiteY179" fmla="*/ 141287 h 851265"/>
              <a:gd name="connsiteX180" fmla="*/ 9334232 w 12191998"/>
              <a:gd name="connsiteY180" fmla="*/ 155575 h 851265"/>
              <a:gd name="connsiteX181" fmla="*/ 9386620 w 12191998"/>
              <a:gd name="connsiteY181" fmla="*/ 166687 h 851265"/>
              <a:gd name="connsiteX182" fmla="*/ 9446946 w 12191998"/>
              <a:gd name="connsiteY182" fmla="*/ 174625 h 851265"/>
              <a:gd name="connsiteX183" fmla="*/ 9515208 w 12191998"/>
              <a:gd name="connsiteY183" fmla="*/ 176212 h 851265"/>
              <a:gd name="connsiteX184" fmla="*/ 9583470 w 12191998"/>
              <a:gd name="connsiteY184" fmla="*/ 174625 h 851265"/>
              <a:gd name="connsiteX185" fmla="*/ 9643796 w 12191998"/>
              <a:gd name="connsiteY185" fmla="*/ 166687 h 851265"/>
              <a:gd name="connsiteX186" fmla="*/ 9696182 w 12191998"/>
              <a:gd name="connsiteY186" fmla="*/ 155575 h 851265"/>
              <a:gd name="connsiteX187" fmla="*/ 9742220 w 12191998"/>
              <a:gd name="connsiteY187" fmla="*/ 141287 h 851265"/>
              <a:gd name="connsiteX188" fmla="*/ 9783496 w 12191998"/>
              <a:gd name="connsiteY188" fmla="*/ 125412 h 851265"/>
              <a:gd name="connsiteX189" fmla="*/ 9820008 w 12191998"/>
              <a:gd name="connsiteY189" fmla="*/ 106362 h 851265"/>
              <a:gd name="connsiteX190" fmla="*/ 9896208 w 12191998"/>
              <a:gd name="connsiteY190" fmla="*/ 68262 h 851265"/>
              <a:gd name="connsiteX191" fmla="*/ 9932720 w 12191998"/>
              <a:gd name="connsiteY191" fmla="*/ 52387 h 851265"/>
              <a:gd name="connsiteX192" fmla="*/ 9973996 w 12191998"/>
              <a:gd name="connsiteY192" fmla="*/ 36512 h 851265"/>
              <a:gd name="connsiteX193" fmla="*/ 10020032 w 12191998"/>
              <a:gd name="connsiteY193" fmla="*/ 20637 h 851265"/>
              <a:gd name="connsiteX194" fmla="*/ 10072420 w 12191998"/>
              <a:gd name="connsiteY194" fmla="*/ 9525 h 851265"/>
              <a:gd name="connsiteX195" fmla="*/ 10132746 w 12191998"/>
              <a:gd name="connsiteY195" fmla="*/ 3175 h 851265"/>
              <a:gd name="connsiteX196" fmla="*/ 10201008 w 12191998"/>
              <a:gd name="connsiteY196" fmla="*/ 0 h 851265"/>
              <a:gd name="connsiteX197" fmla="*/ 10269270 w 12191998"/>
              <a:gd name="connsiteY197" fmla="*/ 3175 h 851265"/>
              <a:gd name="connsiteX198" fmla="*/ 10329596 w 12191998"/>
              <a:gd name="connsiteY198" fmla="*/ 9525 h 851265"/>
              <a:gd name="connsiteX199" fmla="*/ 10381982 w 12191998"/>
              <a:gd name="connsiteY199" fmla="*/ 20637 h 851265"/>
              <a:gd name="connsiteX200" fmla="*/ 10428020 w 12191998"/>
              <a:gd name="connsiteY200" fmla="*/ 36512 h 851265"/>
              <a:gd name="connsiteX201" fmla="*/ 10469296 w 12191998"/>
              <a:gd name="connsiteY201" fmla="*/ 52387 h 851265"/>
              <a:gd name="connsiteX202" fmla="*/ 10505808 w 12191998"/>
              <a:gd name="connsiteY202" fmla="*/ 68262 h 851265"/>
              <a:gd name="connsiteX203" fmla="*/ 10543908 w 12191998"/>
              <a:gd name="connsiteY203" fmla="*/ 87312 h 851265"/>
              <a:gd name="connsiteX204" fmla="*/ 10582008 w 12191998"/>
              <a:gd name="connsiteY204" fmla="*/ 106362 h 851265"/>
              <a:gd name="connsiteX205" fmla="*/ 10618520 w 12191998"/>
              <a:gd name="connsiteY205" fmla="*/ 125412 h 851265"/>
              <a:gd name="connsiteX206" fmla="*/ 10659796 w 12191998"/>
              <a:gd name="connsiteY206" fmla="*/ 141287 h 851265"/>
              <a:gd name="connsiteX207" fmla="*/ 10705832 w 12191998"/>
              <a:gd name="connsiteY207" fmla="*/ 155575 h 851265"/>
              <a:gd name="connsiteX208" fmla="*/ 10758220 w 12191998"/>
              <a:gd name="connsiteY208" fmla="*/ 166687 h 851265"/>
              <a:gd name="connsiteX209" fmla="*/ 10818546 w 12191998"/>
              <a:gd name="connsiteY209" fmla="*/ 174625 h 851265"/>
              <a:gd name="connsiteX210" fmla="*/ 10886808 w 12191998"/>
              <a:gd name="connsiteY210" fmla="*/ 176212 h 851265"/>
              <a:gd name="connsiteX211" fmla="*/ 10955070 w 12191998"/>
              <a:gd name="connsiteY211" fmla="*/ 174625 h 851265"/>
              <a:gd name="connsiteX212" fmla="*/ 11015396 w 12191998"/>
              <a:gd name="connsiteY212" fmla="*/ 166687 h 851265"/>
              <a:gd name="connsiteX213" fmla="*/ 11067782 w 12191998"/>
              <a:gd name="connsiteY213" fmla="*/ 155575 h 851265"/>
              <a:gd name="connsiteX214" fmla="*/ 11113820 w 12191998"/>
              <a:gd name="connsiteY214" fmla="*/ 141287 h 851265"/>
              <a:gd name="connsiteX215" fmla="*/ 11155096 w 12191998"/>
              <a:gd name="connsiteY215" fmla="*/ 125412 h 851265"/>
              <a:gd name="connsiteX216" fmla="*/ 11191608 w 12191998"/>
              <a:gd name="connsiteY216" fmla="*/ 106362 h 851265"/>
              <a:gd name="connsiteX217" fmla="*/ 11229708 w 12191998"/>
              <a:gd name="connsiteY217" fmla="*/ 87312 h 851265"/>
              <a:gd name="connsiteX218" fmla="*/ 11267808 w 12191998"/>
              <a:gd name="connsiteY218" fmla="*/ 68262 h 851265"/>
              <a:gd name="connsiteX219" fmla="*/ 11304320 w 12191998"/>
              <a:gd name="connsiteY219" fmla="*/ 52387 h 851265"/>
              <a:gd name="connsiteX220" fmla="*/ 11345596 w 12191998"/>
              <a:gd name="connsiteY220" fmla="*/ 36512 h 851265"/>
              <a:gd name="connsiteX221" fmla="*/ 11391632 w 12191998"/>
              <a:gd name="connsiteY221" fmla="*/ 20637 h 851265"/>
              <a:gd name="connsiteX222" fmla="*/ 11444020 w 12191998"/>
              <a:gd name="connsiteY222" fmla="*/ 9525 h 851265"/>
              <a:gd name="connsiteX223" fmla="*/ 11504346 w 12191998"/>
              <a:gd name="connsiteY223" fmla="*/ 3175 h 851265"/>
              <a:gd name="connsiteX224" fmla="*/ 11572608 w 12191998"/>
              <a:gd name="connsiteY224" fmla="*/ 0 h 851265"/>
              <a:gd name="connsiteX225" fmla="*/ 11640870 w 12191998"/>
              <a:gd name="connsiteY225" fmla="*/ 3175 h 851265"/>
              <a:gd name="connsiteX226" fmla="*/ 11701196 w 12191998"/>
              <a:gd name="connsiteY226" fmla="*/ 9525 h 851265"/>
              <a:gd name="connsiteX227" fmla="*/ 11753582 w 12191998"/>
              <a:gd name="connsiteY227" fmla="*/ 20637 h 851265"/>
              <a:gd name="connsiteX228" fmla="*/ 11799620 w 12191998"/>
              <a:gd name="connsiteY228" fmla="*/ 36512 h 851265"/>
              <a:gd name="connsiteX229" fmla="*/ 11840896 w 12191998"/>
              <a:gd name="connsiteY229" fmla="*/ 52387 h 851265"/>
              <a:gd name="connsiteX230" fmla="*/ 11877408 w 12191998"/>
              <a:gd name="connsiteY230" fmla="*/ 68262 h 851265"/>
              <a:gd name="connsiteX231" fmla="*/ 11915508 w 12191998"/>
              <a:gd name="connsiteY231" fmla="*/ 87312 h 851265"/>
              <a:gd name="connsiteX232" fmla="*/ 11953608 w 12191998"/>
              <a:gd name="connsiteY232" fmla="*/ 106362 h 851265"/>
              <a:gd name="connsiteX233" fmla="*/ 11990120 w 12191998"/>
              <a:gd name="connsiteY233" fmla="*/ 125412 h 851265"/>
              <a:gd name="connsiteX234" fmla="*/ 12031396 w 12191998"/>
              <a:gd name="connsiteY234" fmla="*/ 141287 h 851265"/>
              <a:gd name="connsiteX235" fmla="*/ 12077432 w 12191998"/>
              <a:gd name="connsiteY235" fmla="*/ 155575 h 851265"/>
              <a:gd name="connsiteX236" fmla="*/ 12129820 w 12191998"/>
              <a:gd name="connsiteY236" fmla="*/ 166688 h 851265"/>
              <a:gd name="connsiteX237" fmla="*/ 12190146 w 12191998"/>
              <a:gd name="connsiteY237" fmla="*/ 174625 h 851265"/>
              <a:gd name="connsiteX238" fmla="*/ 12191998 w 12191998"/>
              <a:gd name="connsiteY238" fmla="*/ 174668 h 851265"/>
              <a:gd name="connsiteX239" fmla="*/ 12191998 w 12191998"/>
              <a:gd name="connsiteY239" fmla="*/ 851265 h 851265"/>
              <a:gd name="connsiteX240" fmla="*/ 0 w 12191998"/>
              <a:gd name="connsiteY240" fmla="*/ 851265 h 851265"/>
              <a:gd name="connsiteX241" fmla="*/ 0 w 12191998"/>
              <a:gd name="connsiteY241" fmla="*/ 174668 h 851265"/>
              <a:gd name="connsiteX242" fmla="*/ 1852 w 12191998"/>
              <a:gd name="connsiteY242" fmla="*/ 174625 h 851265"/>
              <a:gd name="connsiteX243" fmla="*/ 62177 w 12191998"/>
              <a:gd name="connsiteY243" fmla="*/ 166687 h 851265"/>
              <a:gd name="connsiteX244" fmla="*/ 114564 w 12191998"/>
              <a:gd name="connsiteY244" fmla="*/ 155575 h 851265"/>
              <a:gd name="connsiteX245" fmla="*/ 160602 w 12191998"/>
              <a:gd name="connsiteY245" fmla="*/ 141287 h 851265"/>
              <a:gd name="connsiteX246" fmla="*/ 201877 w 12191998"/>
              <a:gd name="connsiteY246" fmla="*/ 125412 h 851265"/>
              <a:gd name="connsiteX247" fmla="*/ 238389 w 12191998"/>
              <a:gd name="connsiteY247" fmla="*/ 106362 h 851265"/>
              <a:gd name="connsiteX248" fmla="*/ 276489 w 12191998"/>
              <a:gd name="connsiteY248" fmla="*/ 87312 h 851265"/>
              <a:gd name="connsiteX249" fmla="*/ 314589 w 12191998"/>
              <a:gd name="connsiteY249" fmla="*/ 68262 h 851265"/>
              <a:gd name="connsiteX250" fmla="*/ 351102 w 12191998"/>
              <a:gd name="connsiteY250" fmla="*/ 52387 h 851265"/>
              <a:gd name="connsiteX251" fmla="*/ 392377 w 12191998"/>
              <a:gd name="connsiteY251" fmla="*/ 36512 h 851265"/>
              <a:gd name="connsiteX252" fmla="*/ 438414 w 12191998"/>
              <a:gd name="connsiteY252" fmla="*/ 20637 h 851265"/>
              <a:gd name="connsiteX253" fmla="*/ 490802 w 12191998"/>
              <a:gd name="connsiteY253" fmla="*/ 9525 h 851265"/>
              <a:gd name="connsiteX254" fmla="*/ 551127 w 12191998"/>
              <a:gd name="connsiteY254" fmla="*/ 3175 h 85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2191998" h="851265">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6" y="20637"/>
                </a:lnTo>
                <a:lnTo>
                  <a:pt x="4605602" y="9525"/>
                </a:lnTo>
                <a:lnTo>
                  <a:pt x="4665928" y="3175"/>
                </a:lnTo>
                <a:lnTo>
                  <a:pt x="4734189" y="0"/>
                </a:lnTo>
                <a:lnTo>
                  <a:pt x="4802453" y="3175"/>
                </a:lnTo>
                <a:lnTo>
                  <a:pt x="4862777" y="9525"/>
                </a:lnTo>
                <a:lnTo>
                  <a:pt x="4915165" y="20637"/>
                </a:lnTo>
                <a:lnTo>
                  <a:pt x="4961202" y="36512"/>
                </a:lnTo>
                <a:lnTo>
                  <a:pt x="5002478" y="52387"/>
                </a:lnTo>
                <a:lnTo>
                  <a:pt x="5038989" y="68262"/>
                </a:lnTo>
                <a:lnTo>
                  <a:pt x="5077091" y="87312"/>
                </a:lnTo>
                <a:lnTo>
                  <a:pt x="5115189" y="106362"/>
                </a:lnTo>
                <a:lnTo>
                  <a:pt x="5151702" y="125412"/>
                </a:lnTo>
                <a:lnTo>
                  <a:pt x="5192978"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10" y="106362"/>
                </a:lnTo>
                <a:lnTo>
                  <a:pt x="5743308" y="87312"/>
                </a:lnTo>
                <a:lnTo>
                  <a:pt x="5781408" y="68262"/>
                </a:lnTo>
                <a:lnTo>
                  <a:pt x="5817921" y="52387"/>
                </a:lnTo>
                <a:lnTo>
                  <a:pt x="5859196" y="36512"/>
                </a:lnTo>
                <a:lnTo>
                  <a:pt x="5905234" y="20637"/>
                </a:lnTo>
                <a:lnTo>
                  <a:pt x="5957621" y="9525"/>
                </a:lnTo>
                <a:lnTo>
                  <a:pt x="6017948" y="3175"/>
                </a:lnTo>
                <a:lnTo>
                  <a:pt x="6086210"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1998" y="174668"/>
                </a:lnTo>
                <a:lnTo>
                  <a:pt x="12191998" y="851265"/>
                </a:lnTo>
                <a:lnTo>
                  <a:pt x="0" y="851265"/>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itle 1">
            <a:extLst>
              <a:ext uri="{FF2B5EF4-FFF2-40B4-BE49-F238E27FC236}">
                <a16:creationId xmlns:a16="http://schemas.microsoft.com/office/drawing/2014/main" id="{CCC6D210-6B1B-6249-B1D6-5AF547AEF6B1}"/>
              </a:ext>
            </a:extLst>
          </p:cNvPr>
          <p:cNvSpPr txBox="1">
            <a:spLocks/>
          </p:cNvSpPr>
          <p:nvPr/>
        </p:nvSpPr>
        <p:spPr>
          <a:xfrm>
            <a:off x="1001486" y="-464459"/>
            <a:ext cx="10740571" cy="212634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100" kern="1200" cap="all" spc="200" baseline="0">
                <a:solidFill>
                  <a:schemeClr val="tx1">
                    <a:lumMod val="85000"/>
                    <a:lumOff val="15000"/>
                  </a:schemeClr>
                </a:solidFill>
                <a:latin typeface="+mj-lt"/>
                <a:ea typeface="+mj-ea"/>
                <a:cs typeface="+mj-cs"/>
              </a:defRPr>
            </a:lvl1pPr>
          </a:lstStyle>
          <a:p>
            <a:endParaRPr lang="en-US" sz="2400" b="1" dirty="0">
              <a:solidFill>
                <a:schemeClr val="accent1">
                  <a:lumMod val="40000"/>
                  <a:lumOff val="60000"/>
                </a:schemeClr>
              </a:solidFill>
              <a:latin typeface="+mn-lt"/>
            </a:endParaRPr>
          </a:p>
        </p:txBody>
      </p:sp>
      <p:sp>
        <p:nvSpPr>
          <p:cNvPr id="9" name="Rectangle 8">
            <a:extLst>
              <a:ext uri="{FF2B5EF4-FFF2-40B4-BE49-F238E27FC236}">
                <a16:creationId xmlns:a16="http://schemas.microsoft.com/office/drawing/2014/main" id="{5C8A24B8-7757-A64C-9D76-5E65C8CCDFBA}"/>
              </a:ext>
            </a:extLst>
          </p:cNvPr>
          <p:cNvSpPr/>
          <p:nvPr/>
        </p:nvSpPr>
        <p:spPr>
          <a:xfrm>
            <a:off x="1654630" y="6020750"/>
            <a:ext cx="10726056" cy="646331"/>
          </a:xfrm>
          <a:prstGeom prst="rect">
            <a:avLst/>
          </a:prstGeom>
        </p:spPr>
        <p:txBody>
          <a:bodyPr wrap="square">
            <a:spAutoFit/>
          </a:bodyPr>
          <a:lstStyle/>
          <a:p>
            <a:endParaRPr lang="en-US" dirty="0"/>
          </a:p>
          <a:p>
            <a:r>
              <a:rPr lang="en-US" dirty="0">
                <a:highlight>
                  <a:srgbClr val="00FFFF"/>
                </a:highlight>
              </a:rPr>
              <a:t>TRUE</a:t>
            </a:r>
            <a:r>
              <a:rPr lang="en-US" dirty="0"/>
              <a:t>                      </a:t>
            </a:r>
            <a:r>
              <a:rPr lang="en-US" dirty="0">
                <a:highlight>
                  <a:srgbClr val="00FFFF"/>
                </a:highlight>
              </a:rPr>
              <a:t>FALSE</a:t>
            </a:r>
            <a:r>
              <a:rPr lang="en-US" dirty="0"/>
              <a:t>               </a:t>
            </a:r>
            <a:r>
              <a:rPr lang="en-US" dirty="0">
                <a:highlight>
                  <a:srgbClr val="00FFFF"/>
                </a:highlight>
              </a:rPr>
              <a:t>INDETERMINABLE</a:t>
            </a:r>
            <a:r>
              <a:rPr lang="en-US" dirty="0"/>
              <a:t>                  </a:t>
            </a:r>
            <a:r>
              <a:rPr lang="en-US" dirty="0">
                <a:highlight>
                  <a:srgbClr val="00FFFF"/>
                </a:highlight>
              </a:rPr>
              <a:t>I DON’T KNOW</a:t>
            </a:r>
          </a:p>
        </p:txBody>
      </p:sp>
      <p:sp>
        <p:nvSpPr>
          <p:cNvPr id="4" name="Rectangle 3">
            <a:extLst>
              <a:ext uri="{FF2B5EF4-FFF2-40B4-BE49-F238E27FC236}">
                <a16:creationId xmlns:a16="http://schemas.microsoft.com/office/drawing/2014/main" id="{E6E23608-BE77-3D4F-85ED-12069CF0355B}"/>
              </a:ext>
            </a:extLst>
          </p:cNvPr>
          <p:cNvSpPr/>
          <p:nvPr/>
        </p:nvSpPr>
        <p:spPr>
          <a:xfrm>
            <a:off x="580571" y="5566619"/>
            <a:ext cx="11161486" cy="369332"/>
          </a:xfrm>
          <a:prstGeom prst="rect">
            <a:avLst/>
          </a:prstGeom>
          <a:solidFill>
            <a:schemeClr val="bg1"/>
          </a:solidFill>
        </p:spPr>
        <p:txBody>
          <a:bodyPr wrap="square">
            <a:spAutoFit/>
          </a:bodyPr>
          <a:lstStyle/>
          <a:p>
            <a:r>
              <a:rPr lang="en-US" b="1" dirty="0"/>
              <a:t>ITEM 1 - B asked more children about their pets than A:</a:t>
            </a:r>
          </a:p>
        </p:txBody>
      </p:sp>
      <p:pic>
        <p:nvPicPr>
          <p:cNvPr id="16" name="Picture 15">
            <a:extLst>
              <a:ext uri="{FF2B5EF4-FFF2-40B4-BE49-F238E27FC236}">
                <a16:creationId xmlns:a16="http://schemas.microsoft.com/office/drawing/2014/main" id="{82D051C7-13F1-B349-8BDF-75DA7A70F315}"/>
              </a:ext>
            </a:extLst>
          </p:cNvPr>
          <p:cNvPicPr>
            <a:picLocks noChangeAspect="1"/>
          </p:cNvPicPr>
          <p:nvPr/>
        </p:nvPicPr>
        <p:blipFill rotWithShape="1">
          <a:blip r:embed="rId2"/>
          <a:srcRect l="1548" t="70384" r="2803" b="792"/>
          <a:stretch/>
        </p:blipFill>
        <p:spPr>
          <a:xfrm>
            <a:off x="557938" y="1611822"/>
            <a:ext cx="11189777" cy="3952069"/>
          </a:xfrm>
          <a:prstGeom prst="rect">
            <a:avLst/>
          </a:prstGeom>
        </p:spPr>
      </p:pic>
      <p:sp>
        <p:nvSpPr>
          <p:cNvPr id="17" name="Oval 16">
            <a:extLst>
              <a:ext uri="{FF2B5EF4-FFF2-40B4-BE49-F238E27FC236}">
                <a16:creationId xmlns:a16="http://schemas.microsoft.com/office/drawing/2014/main" id="{462B5F2B-D4A1-5549-9C37-4196123F9773}"/>
              </a:ext>
            </a:extLst>
          </p:cNvPr>
          <p:cNvSpPr/>
          <p:nvPr/>
        </p:nvSpPr>
        <p:spPr>
          <a:xfrm>
            <a:off x="1007390" y="6199323"/>
            <a:ext cx="2185261" cy="449451"/>
          </a:xfrm>
          <a:prstGeom prst="ellipse">
            <a:avLst/>
          </a:prstGeom>
          <a:noFill/>
          <a:ln w="50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65802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6">
            <a:extLst>
              <a:ext uri="{FF2B5EF4-FFF2-40B4-BE49-F238E27FC236}">
                <a16:creationId xmlns:a16="http://schemas.microsoft.com/office/drawing/2014/main" id="{F1694136-0553-455D-A725-19D12054AB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31" name="Rectangle 23">
            <a:extLst>
              <a:ext uri="{FF2B5EF4-FFF2-40B4-BE49-F238E27FC236}">
                <a16:creationId xmlns:a16="http://schemas.microsoft.com/office/drawing/2014/main" id="{AF8DD469-D1ED-454C-B2F5-CE035903BC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2" name="Rectangle 25">
            <a:extLst>
              <a:ext uri="{FF2B5EF4-FFF2-40B4-BE49-F238E27FC236}">
                <a16:creationId xmlns:a16="http://schemas.microsoft.com/office/drawing/2014/main" id="{05A0BCE3-5897-45E4-A5B5-42F88EF03C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22">
            <a:extLst>
              <a:ext uri="{FF2B5EF4-FFF2-40B4-BE49-F238E27FC236}">
                <a16:creationId xmlns:a16="http://schemas.microsoft.com/office/drawing/2014/main" id="{850910D7-C866-49DA-A742-C0685FE3D2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4695443" cy="6858000"/>
          </a:xfrm>
          <a:custGeom>
            <a:avLst/>
            <a:gdLst>
              <a:gd name="connsiteX0" fmla="*/ 0 w 4992864"/>
              <a:gd name="connsiteY0" fmla="*/ 0 h 6858000"/>
              <a:gd name="connsiteX1" fmla="*/ 4813476 w 4992864"/>
              <a:gd name="connsiteY1" fmla="*/ 0 h 6858000"/>
              <a:gd name="connsiteX2" fmla="*/ 4818239 w 4992864"/>
              <a:gd name="connsiteY2" fmla="*/ 66675 h 6858000"/>
              <a:gd name="connsiteX3" fmla="*/ 4826176 w 4992864"/>
              <a:gd name="connsiteY3" fmla="*/ 122237 h 6858000"/>
              <a:gd name="connsiteX4" fmla="*/ 4835701 w 4992864"/>
              <a:gd name="connsiteY4" fmla="*/ 174625 h 6858000"/>
              <a:gd name="connsiteX5" fmla="*/ 4851576 w 4992864"/>
              <a:gd name="connsiteY5" fmla="*/ 217487 h 6858000"/>
              <a:gd name="connsiteX6" fmla="*/ 4867451 w 4992864"/>
              <a:gd name="connsiteY6" fmla="*/ 260350 h 6858000"/>
              <a:gd name="connsiteX7" fmla="*/ 4886501 w 4992864"/>
              <a:gd name="connsiteY7" fmla="*/ 296862 h 6858000"/>
              <a:gd name="connsiteX8" fmla="*/ 4905551 w 4992864"/>
              <a:gd name="connsiteY8" fmla="*/ 334962 h 6858000"/>
              <a:gd name="connsiteX9" fmla="*/ 4923014 w 4992864"/>
              <a:gd name="connsiteY9" fmla="*/ 369887 h 6858000"/>
              <a:gd name="connsiteX10" fmla="*/ 4940476 w 4992864"/>
              <a:gd name="connsiteY10" fmla="*/ 409575 h 6858000"/>
              <a:gd name="connsiteX11" fmla="*/ 4956351 w 4992864"/>
              <a:gd name="connsiteY11" fmla="*/ 450850 h 6858000"/>
              <a:gd name="connsiteX12" fmla="*/ 4970639 w 4992864"/>
              <a:gd name="connsiteY12" fmla="*/ 496887 h 6858000"/>
              <a:gd name="connsiteX13" fmla="*/ 4981751 w 4992864"/>
              <a:gd name="connsiteY13" fmla="*/ 546100 h 6858000"/>
              <a:gd name="connsiteX14" fmla="*/ 4989689 w 4992864"/>
              <a:gd name="connsiteY14" fmla="*/ 606425 h 6858000"/>
              <a:gd name="connsiteX15" fmla="*/ 4992864 w 4992864"/>
              <a:gd name="connsiteY15" fmla="*/ 673100 h 6858000"/>
              <a:gd name="connsiteX16" fmla="*/ 4989689 w 4992864"/>
              <a:gd name="connsiteY16" fmla="*/ 744537 h 6858000"/>
              <a:gd name="connsiteX17" fmla="*/ 4981751 w 4992864"/>
              <a:gd name="connsiteY17" fmla="*/ 801687 h 6858000"/>
              <a:gd name="connsiteX18" fmla="*/ 4970639 w 4992864"/>
              <a:gd name="connsiteY18" fmla="*/ 854075 h 6858000"/>
              <a:gd name="connsiteX19" fmla="*/ 4956351 w 4992864"/>
              <a:gd name="connsiteY19" fmla="*/ 901700 h 6858000"/>
              <a:gd name="connsiteX20" fmla="*/ 4940476 w 4992864"/>
              <a:gd name="connsiteY20" fmla="*/ 942975 h 6858000"/>
              <a:gd name="connsiteX21" fmla="*/ 4921426 w 4992864"/>
              <a:gd name="connsiteY21" fmla="*/ 981075 h 6858000"/>
              <a:gd name="connsiteX22" fmla="*/ 4902376 w 4992864"/>
              <a:gd name="connsiteY22" fmla="*/ 1017587 h 6858000"/>
              <a:gd name="connsiteX23" fmla="*/ 4883326 w 4992864"/>
              <a:gd name="connsiteY23" fmla="*/ 1055687 h 6858000"/>
              <a:gd name="connsiteX24" fmla="*/ 4865864 w 4992864"/>
              <a:gd name="connsiteY24" fmla="*/ 1095375 h 6858000"/>
              <a:gd name="connsiteX25" fmla="*/ 4848401 w 4992864"/>
              <a:gd name="connsiteY25" fmla="*/ 1136650 h 6858000"/>
              <a:gd name="connsiteX26" fmla="*/ 4834114 w 4992864"/>
              <a:gd name="connsiteY26" fmla="*/ 1182687 h 6858000"/>
              <a:gd name="connsiteX27" fmla="*/ 4824589 w 4992864"/>
              <a:gd name="connsiteY27" fmla="*/ 1235075 h 6858000"/>
              <a:gd name="connsiteX28" fmla="*/ 4815064 w 4992864"/>
              <a:gd name="connsiteY28" fmla="*/ 1295400 h 6858000"/>
              <a:gd name="connsiteX29" fmla="*/ 4813476 w 4992864"/>
              <a:gd name="connsiteY29" fmla="*/ 1363662 h 6858000"/>
              <a:gd name="connsiteX30" fmla="*/ 4815064 w 4992864"/>
              <a:gd name="connsiteY30" fmla="*/ 1431925 h 6858000"/>
              <a:gd name="connsiteX31" fmla="*/ 4824589 w 4992864"/>
              <a:gd name="connsiteY31" fmla="*/ 1492250 h 6858000"/>
              <a:gd name="connsiteX32" fmla="*/ 4834114 w 4992864"/>
              <a:gd name="connsiteY32" fmla="*/ 1544637 h 6858000"/>
              <a:gd name="connsiteX33" fmla="*/ 4848401 w 4992864"/>
              <a:gd name="connsiteY33" fmla="*/ 1589087 h 6858000"/>
              <a:gd name="connsiteX34" fmla="*/ 4865864 w 4992864"/>
              <a:gd name="connsiteY34" fmla="*/ 1631950 h 6858000"/>
              <a:gd name="connsiteX35" fmla="*/ 4883326 w 4992864"/>
              <a:gd name="connsiteY35" fmla="*/ 1671637 h 6858000"/>
              <a:gd name="connsiteX36" fmla="*/ 4902376 w 4992864"/>
              <a:gd name="connsiteY36" fmla="*/ 1708150 h 6858000"/>
              <a:gd name="connsiteX37" fmla="*/ 4921426 w 4992864"/>
              <a:gd name="connsiteY37" fmla="*/ 1743075 h 6858000"/>
              <a:gd name="connsiteX38" fmla="*/ 4940476 w 4992864"/>
              <a:gd name="connsiteY38" fmla="*/ 1782762 h 6858000"/>
              <a:gd name="connsiteX39" fmla="*/ 4956351 w 4992864"/>
              <a:gd name="connsiteY39" fmla="*/ 1824037 h 6858000"/>
              <a:gd name="connsiteX40" fmla="*/ 4970639 w 4992864"/>
              <a:gd name="connsiteY40" fmla="*/ 1870075 h 6858000"/>
              <a:gd name="connsiteX41" fmla="*/ 4981751 w 4992864"/>
              <a:gd name="connsiteY41" fmla="*/ 1922462 h 6858000"/>
              <a:gd name="connsiteX42" fmla="*/ 4989689 w 4992864"/>
              <a:gd name="connsiteY42" fmla="*/ 1982787 h 6858000"/>
              <a:gd name="connsiteX43" fmla="*/ 4992864 w 4992864"/>
              <a:gd name="connsiteY43" fmla="*/ 2051050 h 6858000"/>
              <a:gd name="connsiteX44" fmla="*/ 4989689 w 4992864"/>
              <a:gd name="connsiteY44" fmla="*/ 2119312 h 6858000"/>
              <a:gd name="connsiteX45" fmla="*/ 4981751 w 4992864"/>
              <a:gd name="connsiteY45" fmla="*/ 2179637 h 6858000"/>
              <a:gd name="connsiteX46" fmla="*/ 4970639 w 4992864"/>
              <a:gd name="connsiteY46" fmla="*/ 2232025 h 6858000"/>
              <a:gd name="connsiteX47" fmla="*/ 4956351 w 4992864"/>
              <a:gd name="connsiteY47" fmla="*/ 2278062 h 6858000"/>
              <a:gd name="connsiteX48" fmla="*/ 4940476 w 4992864"/>
              <a:gd name="connsiteY48" fmla="*/ 2319337 h 6858000"/>
              <a:gd name="connsiteX49" fmla="*/ 4921426 w 4992864"/>
              <a:gd name="connsiteY49" fmla="*/ 2359025 h 6858000"/>
              <a:gd name="connsiteX50" fmla="*/ 4902376 w 4992864"/>
              <a:gd name="connsiteY50" fmla="*/ 2395537 h 6858000"/>
              <a:gd name="connsiteX51" fmla="*/ 4883326 w 4992864"/>
              <a:gd name="connsiteY51" fmla="*/ 2433637 h 6858000"/>
              <a:gd name="connsiteX52" fmla="*/ 4865864 w 4992864"/>
              <a:gd name="connsiteY52" fmla="*/ 2471737 h 6858000"/>
              <a:gd name="connsiteX53" fmla="*/ 4848401 w 4992864"/>
              <a:gd name="connsiteY53" fmla="*/ 2513012 h 6858000"/>
              <a:gd name="connsiteX54" fmla="*/ 4834114 w 4992864"/>
              <a:gd name="connsiteY54" fmla="*/ 2560637 h 6858000"/>
              <a:gd name="connsiteX55" fmla="*/ 4824589 w 4992864"/>
              <a:gd name="connsiteY55" fmla="*/ 2613025 h 6858000"/>
              <a:gd name="connsiteX56" fmla="*/ 4815064 w 4992864"/>
              <a:gd name="connsiteY56" fmla="*/ 2671762 h 6858000"/>
              <a:gd name="connsiteX57" fmla="*/ 4813476 w 4992864"/>
              <a:gd name="connsiteY57" fmla="*/ 2741612 h 6858000"/>
              <a:gd name="connsiteX58" fmla="*/ 4815064 w 4992864"/>
              <a:gd name="connsiteY58" fmla="*/ 2809875 h 6858000"/>
              <a:gd name="connsiteX59" fmla="*/ 4824589 w 4992864"/>
              <a:gd name="connsiteY59" fmla="*/ 2868612 h 6858000"/>
              <a:gd name="connsiteX60" fmla="*/ 4834114 w 4992864"/>
              <a:gd name="connsiteY60" fmla="*/ 2922587 h 6858000"/>
              <a:gd name="connsiteX61" fmla="*/ 4848401 w 4992864"/>
              <a:gd name="connsiteY61" fmla="*/ 2967037 h 6858000"/>
              <a:gd name="connsiteX62" fmla="*/ 4865864 w 4992864"/>
              <a:gd name="connsiteY62" fmla="*/ 3009900 h 6858000"/>
              <a:gd name="connsiteX63" fmla="*/ 4883326 w 4992864"/>
              <a:gd name="connsiteY63" fmla="*/ 3046412 h 6858000"/>
              <a:gd name="connsiteX64" fmla="*/ 4902376 w 4992864"/>
              <a:gd name="connsiteY64" fmla="*/ 3084512 h 6858000"/>
              <a:gd name="connsiteX65" fmla="*/ 4921426 w 4992864"/>
              <a:gd name="connsiteY65" fmla="*/ 3121025 h 6858000"/>
              <a:gd name="connsiteX66" fmla="*/ 4940476 w 4992864"/>
              <a:gd name="connsiteY66" fmla="*/ 3160712 h 6858000"/>
              <a:gd name="connsiteX67" fmla="*/ 4956351 w 4992864"/>
              <a:gd name="connsiteY67" fmla="*/ 3201987 h 6858000"/>
              <a:gd name="connsiteX68" fmla="*/ 4970639 w 4992864"/>
              <a:gd name="connsiteY68" fmla="*/ 3248025 h 6858000"/>
              <a:gd name="connsiteX69" fmla="*/ 4981751 w 4992864"/>
              <a:gd name="connsiteY69" fmla="*/ 3300412 h 6858000"/>
              <a:gd name="connsiteX70" fmla="*/ 4989689 w 4992864"/>
              <a:gd name="connsiteY70" fmla="*/ 3360737 h 6858000"/>
              <a:gd name="connsiteX71" fmla="*/ 4992864 w 4992864"/>
              <a:gd name="connsiteY71" fmla="*/ 3427412 h 6858000"/>
              <a:gd name="connsiteX72" fmla="*/ 4989689 w 4992864"/>
              <a:gd name="connsiteY72" fmla="*/ 3497262 h 6858000"/>
              <a:gd name="connsiteX73" fmla="*/ 4981751 w 4992864"/>
              <a:gd name="connsiteY73" fmla="*/ 3557587 h 6858000"/>
              <a:gd name="connsiteX74" fmla="*/ 4970639 w 4992864"/>
              <a:gd name="connsiteY74" fmla="*/ 3609975 h 6858000"/>
              <a:gd name="connsiteX75" fmla="*/ 4956351 w 4992864"/>
              <a:gd name="connsiteY75" fmla="*/ 3656012 h 6858000"/>
              <a:gd name="connsiteX76" fmla="*/ 4940476 w 4992864"/>
              <a:gd name="connsiteY76" fmla="*/ 3697287 h 6858000"/>
              <a:gd name="connsiteX77" fmla="*/ 4921426 w 4992864"/>
              <a:gd name="connsiteY77" fmla="*/ 3736975 h 6858000"/>
              <a:gd name="connsiteX78" fmla="*/ 4883326 w 4992864"/>
              <a:gd name="connsiteY78" fmla="*/ 3811587 h 6858000"/>
              <a:gd name="connsiteX79" fmla="*/ 4865864 w 4992864"/>
              <a:gd name="connsiteY79" fmla="*/ 3848100 h 6858000"/>
              <a:gd name="connsiteX80" fmla="*/ 4848401 w 4992864"/>
              <a:gd name="connsiteY80" fmla="*/ 3890962 h 6858000"/>
              <a:gd name="connsiteX81" fmla="*/ 4834114 w 4992864"/>
              <a:gd name="connsiteY81" fmla="*/ 3935412 h 6858000"/>
              <a:gd name="connsiteX82" fmla="*/ 4824589 w 4992864"/>
              <a:gd name="connsiteY82" fmla="*/ 3987800 h 6858000"/>
              <a:gd name="connsiteX83" fmla="*/ 4815064 w 4992864"/>
              <a:gd name="connsiteY83" fmla="*/ 4048125 h 6858000"/>
              <a:gd name="connsiteX84" fmla="*/ 4813476 w 4992864"/>
              <a:gd name="connsiteY84" fmla="*/ 4116387 h 6858000"/>
              <a:gd name="connsiteX85" fmla="*/ 4815064 w 4992864"/>
              <a:gd name="connsiteY85" fmla="*/ 4186237 h 6858000"/>
              <a:gd name="connsiteX86" fmla="*/ 4824589 w 4992864"/>
              <a:gd name="connsiteY86" fmla="*/ 4244975 h 6858000"/>
              <a:gd name="connsiteX87" fmla="*/ 4834114 w 4992864"/>
              <a:gd name="connsiteY87" fmla="*/ 4297362 h 6858000"/>
              <a:gd name="connsiteX88" fmla="*/ 4848401 w 4992864"/>
              <a:gd name="connsiteY88" fmla="*/ 4343400 h 6858000"/>
              <a:gd name="connsiteX89" fmla="*/ 4865864 w 4992864"/>
              <a:gd name="connsiteY89" fmla="*/ 4386262 h 6858000"/>
              <a:gd name="connsiteX90" fmla="*/ 4883326 w 4992864"/>
              <a:gd name="connsiteY90" fmla="*/ 4424362 h 6858000"/>
              <a:gd name="connsiteX91" fmla="*/ 4921426 w 4992864"/>
              <a:gd name="connsiteY91" fmla="*/ 4498975 h 6858000"/>
              <a:gd name="connsiteX92" fmla="*/ 4940476 w 4992864"/>
              <a:gd name="connsiteY92" fmla="*/ 4537075 h 6858000"/>
              <a:gd name="connsiteX93" fmla="*/ 4956351 w 4992864"/>
              <a:gd name="connsiteY93" fmla="*/ 4579937 h 6858000"/>
              <a:gd name="connsiteX94" fmla="*/ 4970639 w 4992864"/>
              <a:gd name="connsiteY94" fmla="*/ 4625975 h 6858000"/>
              <a:gd name="connsiteX95" fmla="*/ 4981751 w 4992864"/>
              <a:gd name="connsiteY95" fmla="*/ 4678362 h 6858000"/>
              <a:gd name="connsiteX96" fmla="*/ 4989689 w 4992864"/>
              <a:gd name="connsiteY96" fmla="*/ 4738687 h 6858000"/>
              <a:gd name="connsiteX97" fmla="*/ 4992864 w 4992864"/>
              <a:gd name="connsiteY97" fmla="*/ 4806950 h 6858000"/>
              <a:gd name="connsiteX98" fmla="*/ 4989689 w 4992864"/>
              <a:gd name="connsiteY98" fmla="*/ 4875212 h 6858000"/>
              <a:gd name="connsiteX99" fmla="*/ 4981751 w 4992864"/>
              <a:gd name="connsiteY99" fmla="*/ 4935537 h 6858000"/>
              <a:gd name="connsiteX100" fmla="*/ 4970639 w 4992864"/>
              <a:gd name="connsiteY100" fmla="*/ 4987925 h 6858000"/>
              <a:gd name="connsiteX101" fmla="*/ 4956351 w 4992864"/>
              <a:gd name="connsiteY101" fmla="*/ 5033962 h 6858000"/>
              <a:gd name="connsiteX102" fmla="*/ 4940476 w 4992864"/>
              <a:gd name="connsiteY102" fmla="*/ 5075237 h 6858000"/>
              <a:gd name="connsiteX103" fmla="*/ 4921426 w 4992864"/>
              <a:gd name="connsiteY103" fmla="*/ 5114925 h 6858000"/>
              <a:gd name="connsiteX104" fmla="*/ 4902376 w 4992864"/>
              <a:gd name="connsiteY104" fmla="*/ 5149850 h 6858000"/>
              <a:gd name="connsiteX105" fmla="*/ 4883326 w 4992864"/>
              <a:gd name="connsiteY105" fmla="*/ 5186362 h 6858000"/>
              <a:gd name="connsiteX106" fmla="*/ 4865864 w 4992864"/>
              <a:gd name="connsiteY106" fmla="*/ 5226050 h 6858000"/>
              <a:gd name="connsiteX107" fmla="*/ 4848401 w 4992864"/>
              <a:gd name="connsiteY107" fmla="*/ 5268912 h 6858000"/>
              <a:gd name="connsiteX108" fmla="*/ 4834114 w 4992864"/>
              <a:gd name="connsiteY108" fmla="*/ 5313362 h 6858000"/>
              <a:gd name="connsiteX109" fmla="*/ 4824589 w 4992864"/>
              <a:gd name="connsiteY109" fmla="*/ 5365750 h 6858000"/>
              <a:gd name="connsiteX110" fmla="*/ 4815064 w 4992864"/>
              <a:gd name="connsiteY110" fmla="*/ 5426075 h 6858000"/>
              <a:gd name="connsiteX111" fmla="*/ 4813476 w 4992864"/>
              <a:gd name="connsiteY111" fmla="*/ 5494337 h 6858000"/>
              <a:gd name="connsiteX112" fmla="*/ 4815064 w 4992864"/>
              <a:gd name="connsiteY112" fmla="*/ 5562600 h 6858000"/>
              <a:gd name="connsiteX113" fmla="*/ 4824589 w 4992864"/>
              <a:gd name="connsiteY113" fmla="*/ 5622925 h 6858000"/>
              <a:gd name="connsiteX114" fmla="*/ 4834114 w 4992864"/>
              <a:gd name="connsiteY114" fmla="*/ 5675312 h 6858000"/>
              <a:gd name="connsiteX115" fmla="*/ 4848401 w 4992864"/>
              <a:gd name="connsiteY115" fmla="*/ 5721350 h 6858000"/>
              <a:gd name="connsiteX116" fmla="*/ 4865864 w 4992864"/>
              <a:gd name="connsiteY116" fmla="*/ 5762625 h 6858000"/>
              <a:gd name="connsiteX117" fmla="*/ 4883326 w 4992864"/>
              <a:gd name="connsiteY117" fmla="*/ 5802312 h 6858000"/>
              <a:gd name="connsiteX118" fmla="*/ 4902376 w 4992864"/>
              <a:gd name="connsiteY118" fmla="*/ 5840412 h 6858000"/>
              <a:gd name="connsiteX119" fmla="*/ 4921426 w 4992864"/>
              <a:gd name="connsiteY119" fmla="*/ 5876925 h 6858000"/>
              <a:gd name="connsiteX120" fmla="*/ 4940476 w 4992864"/>
              <a:gd name="connsiteY120" fmla="*/ 5915025 h 6858000"/>
              <a:gd name="connsiteX121" fmla="*/ 4956351 w 4992864"/>
              <a:gd name="connsiteY121" fmla="*/ 5956300 h 6858000"/>
              <a:gd name="connsiteX122" fmla="*/ 4970639 w 4992864"/>
              <a:gd name="connsiteY122" fmla="*/ 6003925 h 6858000"/>
              <a:gd name="connsiteX123" fmla="*/ 4981751 w 4992864"/>
              <a:gd name="connsiteY123" fmla="*/ 6056312 h 6858000"/>
              <a:gd name="connsiteX124" fmla="*/ 4989689 w 4992864"/>
              <a:gd name="connsiteY124" fmla="*/ 6113462 h 6858000"/>
              <a:gd name="connsiteX125" fmla="*/ 4992864 w 4992864"/>
              <a:gd name="connsiteY125" fmla="*/ 6183312 h 6858000"/>
              <a:gd name="connsiteX126" fmla="*/ 4989689 w 4992864"/>
              <a:gd name="connsiteY126" fmla="*/ 6251575 h 6858000"/>
              <a:gd name="connsiteX127" fmla="*/ 4981751 w 4992864"/>
              <a:gd name="connsiteY127" fmla="*/ 6311900 h 6858000"/>
              <a:gd name="connsiteX128" fmla="*/ 4970639 w 4992864"/>
              <a:gd name="connsiteY128" fmla="*/ 6361112 h 6858000"/>
              <a:gd name="connsiteX129" fmla="*/ 4956351 w 4992864"/>
              <a:gd name="connsiteY129" fmla="*/ 6407150 h 6858000"/>
              <a:gd name="connsiteX130" fmla="*/ 4940476 w 4992864"/>
              <a:gd name="connsiteY130" fmla="*/ 6448425 h 6858000"/>
              <a:gd name="connsiteX131" fmla="*/ 4923014 w 4992864"/>
              <a:gd name="connsiteY131" fmla="*/ 6488112 h 6858000"/>
              <a:gd name="connsiteX132" fmla="*/ 4905551 w 4992864"/>
              <a:gd name="connsiteY132" fmla="*/ 6523037 h 6858000"/>
              <a:gd name="connsiteX133" fmla="*/ 4886501 w 4992864"/>
              <a:gd name="connsiteY133" fmla="*/ 6561137 h 6858000"/>
              <a:gd name="connsiteX134" fmla="*/ 4867451 w 4992864"/>
              <a:gd name="connsiteY134" fmla="*/ 6597650 h 6858000"/>
              <a:gd name="connsiteX135" fmla="*/ 4851576 w 4992864"/>
              <a:gd name="connsiteY135" fmla="*/ 6640512 h 6858000"/>
              <a:gd name="connsiteX136" fmla="*/ 4835701 w 4992864"/>
              <a:gd name="connsiteY136" fmla="*/ 6683375 h 6858000"/>
              <a:gd name="connsiteX137" fmla="*/ 4826176 w 4992864"/>
              <a:gd name="connsiteY137" fmla="*/ 6735762 h 6858000"/>
              <a:gd name="connsiteX138" fmla="*/ 4818239 w 4992864"/>
              <a:gd name="connsiteY138" fmla="*/ 6791325 h 6858000"/>
              <a:gd name="connsiteX139" fmla="*/ 4813476 w 4992864"/>
              <a:gd name="connsiteY139" fmla="*/ 6858000 h 6858000"/>
              <a:gd name="connsiteX140" fmla="*/ 0 w 499286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992864" h="6858000">
                <a:moveTo>
                  <a:pt x="0" y="0"/>
                </a:moveTo>
                <a:lnTo>
                  <a:pt x="4813476" y="0"/>
                </a:lnTo>
                <a:lnTo>
                  <a:pt x="4818239" y="66675"/>
                </a:lnTo>
                <a:lnTo>
                  <a:pt x="4826176" y="122237"/>
                </a:lnTo>
                <a:lnTo>
                  <a:pt x="4835701" y="174625"/>
                </a:lnTo>
                <a:lnTo>
                  <a:pt x="4851576" y="217487"/>
                </a:lnTo>
                <a:lnTo>
                  <a:pt x="4867451" y="260350"/>
                </a:lnTo>
                <a:lnTo>
                  <a:pt x="4886501" y="296862"/>
                </a:lnTo>
                <a:lnTo>
                  <a:pt x="4905551" y="334962"/>
                </a:lnTo>
                <a:lnTo>
                  <a:pt x="4923014" y="369887"/>
                </a:lnTo>
                <a:lnTo>
                  <a:pt x="4940476" y="409575"/>
                </a:lnTo>
                <a:lnTo>
                  <a:pt x="4956351" y="450850"/>
                </a:lnTo>
                <a:lnTo>
                  <a:pt x="4970639" y="496887"/>
                </a:lnTo>
                <a:lnTo>
                  <a:pt x="4981751" y="546100"/>
                </a:lnTo>
                <a:lnTo>
                  <a:pt x="4989689" y="606425"/>
                </a:lnTo>
                <a:lnTo>
                  <a:pt x="4992864" y="673100"/>
                </a:lnTo>
                <a:lnTo>
                  <a:pt x="4989689" y="744537"/>
                </a:lnTo>
                <a:lnTo>
                  <a:pt x="4981751" y="801687"/>
                </a:lnTo>
                <a:lnTo>
                  <a:pt x="4970639" y="854075"/>
                </a:lnTo>
                <a:lnTo>
                  <a:pt x="4956351" y="901700"/>
                </a:lnTo>
                <a:lnTo>
                  <a:pt x="4940476" y="942975"/>
                </a:lnTo>
                <a:lnTo>
                  <a:pt x="4921426" y="981075"/>
                </a:lnTo>
                <a:lnTo>
                  <a:pt x="4902376" y="1017587"/>
                </a:lnTo>
                <a:lnTo>
                  <a:pt x="4883326" y="1055687"/>
                </a:lnTo>
                <a:lnTo>
                  <a:pt x="4865864" y="1095375"/>
                </a:lnTo>
                <a:lnTo>
                  <a:pt x="4848401" y="1136650"/>
                </a:lnTo>
                <a:lnTo>
                  <a:pt x="4834114" y="1182687"/>
                </a:lnTo>
                <a:lnTo>
                  <a:pt x="4824589" y="1235075"/>
                </a:lnTo>
                <a:lnTo>
                  <a:pt x="4815064" y="1295400"/>
                </a:lnTo>
                <a:lnTo>
                  <a:pt x="4813476" y="1363662"/>
                </a:lnTo>
                <a:lnTo>
                  <a:pt x="4815064" y="1431925"/>
                </a:lnTo>
                <a:lnTo>
                  <a:pt x="4824589" y="1492250"/>
                </a:lnTo>
                <a:lnTo>
                  <a:pt x="4834114" y="1544637"/>
                </a:lnTo>
                <a:lnTo>
                  <a:pt x="4848401" y="1589087"/>
                </a:lnTo>
                <a:lnTo>
                  <a:pt x="4865864" y="1631950"/>
                </a:lnTo>
                <a:lnTo>
                  <a:pt x="4883326" y="1671637"/>
                </a:lnTo>
                <a:lnTo>
                  <a:pt x="4902376" y="1708150"/>
                </a:lnTo>
                <a:lnTo>
                  <a:pt x="4921426" y="1743075"/>
                </a:lnTo>
                <a:lnTo>
                  <a:pt x="4940476" y="1782762"/>
                </a:lnTo>
                <a:lnTo>
                  <a:pt x="4956351" y="1824037"/>
                </a:lnTo>
                <a:lnTo>
                  <a:pt x="4970639" y="1870075"/>
                </a:lnTo>
                <a:lnTo>
                  <a:pt x="4981751" y="1922462"/>
                </a:lnTo>
                <a:lnTo>
                  <a:pt x="4989689" y="1982787"/>
                </a:lnTo>
                <a:lnTo>
                  <a:pt x="4992864" y="2051050"/>
                </a:lnTo>
                <a:lnTo>
                  <a:pt x="4989689" y="2119312"/>
                </a:lnTo>
                <a:lnTo>
                  <a:pt x="4981751" y="2179637"/>
                </a:lnTo>
                <a:lnTo>
                  <a:pt x="4970639" y="2232025"/>
                </a:lnTo>
                <a:lnTo>
                  <a:pt x="4956351" y="2278062"/>
                </a:lnTo>
                <a:lnTo>
                  <a:pt x="4940476" y="2319337"/>
                </a:lnTo>
                <a:lnTo>
                  <a:pt x="4921426" y="2359025"/>
                </a:lnTo>
                <a:lnTo>
                  <a:pt x="4902376" y="2395537"/>
                </a:lnTo>
                <a:lnTo>
                  <a:pt x="4883326" y="2433637"/>
                </a:lnTo>
                <a:lnTo>
                  <a:pt x="4865864" y="2471737"/>
                </a:lnTo>
                <a:lnTo>
                  <a:pt x="4848401" y="2513012"/>
                </a:lnTo>
                <a:lnTo>
                  <a:pt x="4834114" y="2560637"/>
                </a:lnTo>
                <a:lnTo>
                  <a:pt x="4824589" y="2613025"/>
                </a:lnTo>
                <a:lnTo>
                  <a:pt x="4815064" y="2671762"/>
                </a:lnTo>
                <a:lnTo>
                  <a:pt x="4813476" y="2741612"/>
                </a:lnTo>
                <a:lnTo>
                  <a:pt x="4815064" y="2809875"/>
                </a:lnTo>
                <a:lnTo>
                  <a:pt x="4824589" y="2868612"/>
                </a:lnTo>
                <a:lnTo>
                  <a:pt x="4834114" y="2922587"/>
                </a:lnTo>
                <a:lnTo>
                  <a:pt x="4848401" y="2967037"/>
                </a:lnTo>
                <a:lnTo>
                  <a:pt x="4865864" y="3009900"/>
                </a:lnTo>
                <a:lnTo>
                  <a:pt x="4883326" y="3046412"/>
                </a:lnTo>
                <a:lnTo>
                  <a:pt x="4902376" y="3084512"/>
                </a:lnTo>
                <a:lnTo>
                  <a:pt x="4921426" y="3121025"/>
                </a:lnTo>
                <a:lnTo>
                  <a:pt x="4940476" y="3160712"/>
                </a:lnTo>
                <a:lnTo>
                  <a:pt x="4956351" y="3201987"/>
                </a:lnTo>
                <a:lnTo>
                  <a:pt x="4970639" y="3248025"/>
                </a:lnTo>
                <a:lnTo>
                  <a:pt x="4981751" y="3300412"/>
                </a:lnTo>
                <a:lnTo>
                  <a:pt x="4989689" y="3360737"/>
                </a:lnTo>
                <a:lnTo>
                  <a:pt x="4992864" y="3427412"/>
                </a:lnTo>
                <a:lnTo>
                  <a:pt x="4989689" y="3497262"/>
                </a:lnTo>
                <a:lnTo>
                  <a:pt x="4981751" y="3557587"/>
                </a:lnTo>
                <a:lnTo>
                  <a:pt x="4970639" y="3609975"/>
                </a:lnTo>
                <a:lnTo>
                  <a:pt x="4956351" y="3656012"/>
                </a:lnTo>
                <a:lnTo>
                  <a:pt x="4940476" y="3697287"/>
                </a:lnTo>
                <a:lnTo>
                  <a:pt x="4921426" y="3736975"/>
                </a:lnTo>
                <a:lnTo>
                  <a:pt x="4883326" y="3811587"/>
                </a:lnTo>
                <a:lnTo>
                  <a:pt x="4865864" y="3848100"/>
                </a:lnTo>
                <a:lnTo>
                  <a:pt x="4848401" y="3890962"/>
                </a:lnTo>
                <a:lnTo>
                  <a:pt x="4834114" y="3935412"/>
                </a:lnTo>
                <a:lnTo>
                  <a:pt x="4824589" y="3987800"/>
                </a:lnTo>
                <a:lnTo>
                  <a:pt x="4815064" y="4048125"/>
                </a:lnTo>
                <a:lnTo>
                  <a:pt x="4813476" y="4116387"/>
                </a:lnTo>
                <a:lnTo>
                  <a:pt x="4815064" y="4186237"/>
                </a:lnTo>
                <a:lnTo>
                  <a:pt x="4824589" y="4244975"/>
                </a:lnTo>
                <a:lnTo>
                  <a:pt x="4834114" y="4297362"/>
                </a:lnTo>
                <a:lnTo>
                  <a:pt x="4848401" y="4343400"/>
                </a:lnTo>
                <a:lnTo>
                  <a:pt x="4865864" y="4386262"/>
                </a:lnTo>
                <a:lnTo>
                  <a:pt x="4883326" y="4424362"/>
                </a:lnTo>
                <a:lnTo>
                  <a:pt x="4921426" y="4498975"/>
                </a:lnTo>
                <a:lnTo>
                  <a:pt x="4940476" y="4537075"/>
                </a:lnTo>
                <a:lnTo>
                  <a:pt x="4956351" y="4579937"/>
                </a:lnTo>
                <a:lnTo>
                  <a:pt x="4970639" y="4625975"/>
                </a:lnTo>
                <a:lnTo>
                  <a:pt x="4981751" y="4678362"/>
                </a:lnTo>
                <a:lnTo>
                  <a:pt x="4989689" y="4738687"/>
                </a:lnTo>
                <a:lnTo>
                  <a:pt x="4992864" y="4806950"/>
                </a:lnTo>
                <a:lnTo>
                  <a:pt x="4989689" y="4875212"/>
                </a:lnTo>
                <a:lnTo>
                  <a:pt x="4981751" y="4935537"/>
                </a:lnTo>
                <a:lnTo>
                  <a:pt x="4970639" y="4987925"/>
                </a:lnTo>
                <a:lnTo>
                  <a:pt x="4956351" y="5033962"/>
                </a:lnTo>
                <a:lnTo>
                  <a:pt x="4940476" y="5075237"/>
                </a:lnTo>
                <a:lnTo>
                  <a:pt x="4921426" y="5114925"/>
                </a:lnTo>
                <a:lnTo>
                  <a:pt x="4902376" y="5149850"/>
                </a:lnTo>
                <a:lnTo>
                  <a:pt x="4883326" y="5186362"/>
                </a:lnTo>
                <a:lnTo>
                  <a:pt x="4865864" y="5226050"/>
                </a:lnTo>
                <a:lnTo>
                  <a:pt x="4848401" y="5268912"/>
                </a:lnTo>
                <a:lnTo>
                  <a:pt x="4834114" y="5313362"/>
                </a:lnTo>
                <a:lnTo>
                  <a:pt x="4824589" y="5365750"/>
                </a:lnTo>
                <a:lnTo>
                  <a:pt x="4815064" y="5426075"/>
                </a:lnTo>
                <a:lnTo>
                  <a:pt x="4813476" y="5494337"/>
                </a:lnTo>
                <a:lnTo>
                  <a:pt x="4815064" y="5562600"/>
                </a:lnTo>
                <a:lnTo>
                  <a:pt x="4824589" y="5622925"/>
                </a:lnTo>
                <a:lnTo>
                  <a:pt x="4834114" y="5675312"/>
                </a:lnTo>
                <a:lnTo>
                  <a:pt x="4848401" y="5721350"/>
                </a:lnTo>
                <a:lnTo>
                  <a:pt x="4865864" y="5762625"/>
                </a:lnTo>
                <a:lnTo>
                  <a:pt x="4883326" y="5802312"/>
                </a:lnTo>
                <a:lnTo>
                  <a:pt x="4902376" y="5840412"/>
                </a:lnTo>
                <a:lnTo>
                  <a:pt x="4921426" y="5876925"/>
                </a:lnTo>
                <a:lnTo>
                  <a:pt x="4940476" y="5915025"/>
                </a:lnTo>
                <a:lnTo>
                  <a:pt x="4956351" y="5956300"/>
                </a:lnTo>
                <a:lnTo>
                  <a:pt x="4970639" y="6003925"/>
                </a:lnTo>
                <a:lnTo>
                  <a:pt x="4981751" y="6056312"/>
                </a:lnTo>
                <a:lnTo>
                  <a:pt x="4989689" y="6113462"/>
                </a:lnTo>
                <a:lnTo>
                  <a:pt x="4992864" y="6183312"/>
                </a:lnTo>
                <a:lnTo>
                  <a:pt x="4989689" y="6251575"/>
                </a:lnTo>
                <a:lnTo>
                  <a:pt x="4981751" y="6311900"/>
                </a:lnTo>
                <a:lnTo>
                  <a:pt x="4970639" y="6361112"/>
                </a:lnTo>
                <a:lnTo>
                  <a:pt x="4956351" y="6407150"/>
                </a:lnTo>
                <a:lnTo>
                  <a:pt x="4940476" y="6448425"/>
                </a:lnTo>
                <a:lnTo>
                  <a:pt x="4923014" y="6488112"/>
                </a:lnTo>
                <a:lnTo>
                  <a:pt x="4905551" y="6523037"/>
                </a:lnTo>
                <a:lnTo>
                  <a:pt x="4886501" y="6561137"/>
                </a:lnTo>
                <a:lnTo>
                  <a:pt x="4867451" y="6597650"/>
                </a:lnTo>
                <a:lnTo>
                  <a:pt x="4851576" y="6640512"/>
                </a:lnTo>
                <a:lnTo>
                  <a:pt x="4835701" y="6683375"/>
                </a:lnTo>
                <a:lnTo>
                  <a:pt x="4826176" y="6735762"/>
                </a:lnTo>
                <a:lnTo>
                  <a:pt x="4818239" y="6791325"/>
                </a:lnTo>
                <a:lnTo>
                  <a:pt x="4813476" y="6858000"/>
                </a:lnTo>
                <a:lnTo>
                  <a:pt x="0" y="6858000"/>
                </a:lnTo>
                <a:close/>
              </a:path>
            </a:pathLst>
          </a:custGeom>
          <a:solidFill>
            <a:schemeClr val="accent1"/>
          </a:solidFill>
          <a:ln w="0">
            <a:noFill/>
            <a:prstDash val="solid"/>
            <a:round/>
            <a:headEnd/>
            <a:tailEnd/>
          </a:ln>
        </p:spPr>
      </p:sp>
      <p:sp>
        <p:nvSpPr>
          <p:cNvPr id="8" name="Title 7">
            <a:extLst>
              <a:ext uri="{FF2B5EF4-FFF2-40B4-BE49-F238E27FC236}">
                <a16:creationId xmlns:a16="http://schemas.microsoft.com/office/drawing/2014/main" id="{40B6C5E4-DB8C-8C4B-A317-D75094FBD6DF}"/>
              </a:ext>
            </a:extLst>
          </p:cNvPr>
          <p:cNvSpPr>
            <a:spLocks noGrp="1"/>
          </p:cNvSpPr>
          <p:nvPr>
            <p:ph type="title"/>
          </p:nvPr>
        </p:nvSpPr>
        <p:spPr>
          <a:xfrm>
            <a:off x="108489" y="643464"/>
            <a:ext cx="4401518" cy="5369878"/>
          </a:xfrm>
        </p:spPr>
        <p:txBody>
          <a:bodyPr vert="horz" lIns="91440" tIns="45720" rIns="91440" bIns="45720" rtlCol="0" anchor="ctr">
            <a:normAutofit/>
          </a:bodyPr>
          <a:lstStyle/>
          <a:p>
            <a:pPr algn="ctr"/>
            <a:r>
              <a:rPr lang="en-US" sz="4700" spc="0" dirty="0">
                <a:latin typeface="Leelawadee" panose="020B0502040204020203" pitchFamily="34" charset="-34"/>
                <a:cs typeface="Leelawadee" panose="020B0502040204020203" pitchFamily="34" charset="-34"/>
              </a:rPr>
              <a:t>IN WHICH CASE DID </a:t>
            </a:r>
            <a:br>
              <a:rPr lang="en-US" sz="4700" spc="0" dirty="0">
                <a:latin typeface="Leelawadee" panose="020B0502040204020203" pitchFamily="34" charset="-34"/>
                <a:cs typeface="Leelawadee" panose="020B0502040204020203" pitchFamily="34" charset="-34"/>
              </a:rPr>
            </a:br>
            <a:r>
              <a:rPr lang="en-US" sz="4700" spc="0" dirty="0">
                <a:latin typeface="Leelawadee" panose="020B0502040204020203" pitchFamily="34" charset="-34"/>
                <a:cs typeface="Leelawadee" panose="020B0502040204020203" pitchFamily="34" charset="-34"/>
              </a:rPr>
              <a:t>Participants HAVE THE MOST TROUBLE?</a:t>
            </a:r>
          </a:p>
        </p:txBody>
      </p:sp>
      <p:pic>
        <p:nvPicPr>
          <p:cNvPr id="5" name="Picture 4">
            <a:extLst>
              <a:ext uri="{FF2B5EF4-FFF2-40B4-BE49-F238E27FC236}">
                <a16:creationId xmlns:a16="http://schemas.microsoft.com/office/drawing/2014/main" id="{0D63B6DA-4DC2-C040-9E1C-EAF0F659AA62}"/>
              </a:ext>
            </a:extLst>
          </p:cNvPr>
          <p:cNvPicPr>
            <a:picLocks noChangeAspect="1"/>
          </p:cNvPicPr>
          <p:nvPr/>
        </p:nvPicPr>
        <p:blipFill rotWithShape="1">
          <a:blip r:embed="rId2"/>
          <a:srcRect t="11429"/>
          <a:stretch/>
        </p:blipFill>
        <p:spPr>
          <a:xfrm>
            <a:off x="5822562" y="643464"/>
            <a:ext cx="5255801" cy="5574989"/>
          </a:xfrm>
          <a:prstGeom prst="rect">
            <a:avLst/>
          </a:prstGeom>
        </p:spPr>
      </p:pic>
    </p:spTree>
    <p:extLst>
      <p:ext uri="{BB962C8B-B14F-4D97-AF65-F5344CB8AC3E}">
        <p14:creationId xmlns:p14="http://schemas.microsoft.com/office/powerpoint/2010/main" val="2987617234"/>
      </p:ext>
    </p:extLst>
  </p:cSld>
  <p:clrMapOvr>
    <a:masterClrMapping/>
  </p:clrMapOvr>
</p:sld>
</file>

<file path=ppt/theme/theme1.xml><?xml version="1.0" encoding="utf-8"?>
<a:theme xmlns:a="http://schemas.openxmlformats.org/drawingml/2006/main" name="Badg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9E77EDF1-0821-4215-BD6E-A2D49F02550D}"/>
    </a:ext>
  </a:extLst>
</a:theme>
</file>

<file path=docProps/app.xml><?xml version="1.0" encoding="utf-8"?>
<Properties xmlns="http://schemas.openxmlformats.org/officeDocument/2006/extended-properties" xmlns:vt="http://schemas.openxmlformats.org/officeDocument/2006/docPropsVTypes">
  <TotalTime>1127</TotalTime>
  <Words>797</Words>
  <Application>Microsoft Macintosh PowerPoint</Application>
  <PresentationFormat>Widescreen</PresentationFormat>
  <Paragraphs>102</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Gill Sans MT</vt:lpstr>
      <vt:lpstr>Impact</vt:lpstr>
      <vt:lpstr>Leelawadee</vt:lpstr>
      <vt:lpstr>Open Sans</vt:lpstr>
      <vt:lpstr>Badge</vt:lpstr>
      <vt:lpstr>How do we (MIS)interpret graphs?</vt:lpstr>
      <vt:lpstr>Interpreting graphs</vt:lpstr>
      <vt:lpstr>Tversky’s graph design principles  </vt:lpstr>
      <vt:lpstr>On the misinterpretation of histograms and box plots Lem, onghena, Lieven, verschaffel &amp; Van dooren (2012)</vt:lpstr>
      <vt:lpstr>iTEM 1: comparing SAMPLE SIZE</vt:lpstr>
      <vt:lpstr>TWO CHILDREN ASKED THEIR FRIENDS HOW MANY PETS THEY HAD. both CHILDREN THEN PRESENTED THEIR DATA WITH THE REPRESENTATION BELOW  </vt:lpstr>
      <vt:lpstr>TWO CHILDREN ASKED THEIR FRIENDS HOW MANY PETS THEY HAD. both CHILDREN THEN PRESENTED THEIR DATA WITH THE REPRESENTATION BELOW  </vt:lpstr>
      <vt:lpstr>TWO CHILDREN ASKED THEIR FRIENDS HOW MANY PETS THEY HAD. both CHILDREN THEN PRESENTED THEIR DATA WITH THE REPRESENTATION BELOW  </vt:lpstr>
      <vt:lpstr>IN WHICH CASE DID  Participants HAVE THE MOST TROUBLE?</vt:lpstr>
      <vt:lpstr>Results to item 1</vt:lpstr>
      <vt:lpstr>iTEM 2: comparing MEANS</vt:lpstr>
      <vt:lpstr>TWO CHILDREN ASKED THEIR FRIENDS HOW MANY PETS THEY HAD. both CHILDREN THEN PRESENTED THEIR DATA WITH THE REPRESENTATION BELOW  </vt:lpstr>
      <vt:lpstr>TWO CHILDREN ASKED THEIR FRIENDS HOW MANY PETS THEY HAD. both CHILDREN THEN PRESENTED THEIR DATA WITH THE REPRESENTATION BELOW  </vt:lpstr>
      <vt:lpstr>TWO CHILDREN ASKED THEIR FRIENDS HOW MANY PETS THEY HAD. both CHILDREN THEN PRESENTED THEIR DATA WITH THE REPRESENTATION BELOW  </vt:lpstr>
      <vt:lpstr>IN WHICH CASE DID  Participants HAVE THE MOST TROUBLE?</vt:lpstr>
      <vt:lpstr>Results to item 2</vt:lpstr>
      <vt:lpstr>other misinterpretations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 we interpret graphs?</dc:title>
  <dc:creator>Nataly Beribisky</dc:creator>
  <cp:lastModifiedBy>Nataly Beribisky</cp:lastModifiedBy>
  <cp:revision>10</cp:revision>
  <dcterms:created xsi:type="dcterms:W3CDTF">2019-02-26T21:34:46Z</dcterms:created>
  <dcterms:modified xsi:type="dcterms:W3CDTF">2019-02-27T16:22:20Z</dcterms:modified>
</cp:coreProperties>
</file>